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  <p:sldMasterId id="2147483695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7" r:id="rId12"/>
    <p:sldId id="268" r:id="rId13"/>
    <p:sldId id="269" r:id="rId14"/>
    <p:sldId id="270" r:id="rId15"/>
    <p:sldId id="271" r:id="rId16"/>
    <p:sldId id="272" r:id="rId17"/>
    <p:sldId id="299" r:id="rId18"/>
    <p:sldId id="300" r:id="rId19"/>
    <p:sldId id="295" r:id="rId20"/>
    <p:sldId id="298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ira Sans Condensed Medium" panose="020B0604020202020204" charset="0"/>
      <p:regular r:id="rId27"/>
      <p:bold r:id="rId28"/>
      <p:italic r:id="rId29"/>
      <p:boldItalic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Montserrat" panose="020B0604020202020204" charset="0"/>
      <p:regular r:id="rId35"/>
      <p:bold r:id="rId36"/>
      <p:italic r:id="rId37"/>
      <p:boldItalic r:id="rId38"/>
    </p:embeddedFont>
    <p:embeddedFont>
      <p:font typeface="Red Hat Text" panose="020B0604020202020204" charset="0"/>
      <p:regular r:id="rId39"/>
      <p:bold r:id="rId40"/>
      <p:italic r:id="rId41"/>
      <p:bold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Sarabun" panose="020B0604020202020204" charset="-34"/>
      <p:regular r:id="rId47"/>
      <p:bold r:id="rId48"/>
      <p:italic r:id="rId49"/>
      <p:boldItalic r:id="rId50"/>
    </p:embeddedFont>
    <p:embeddedFont>
      <p:font typeface="Staatliches" panose="020B0604020202020204" charset="0"/>
      <p:regular r:id="rId51"/>
    </p:embeddedFont>
    <p:embeddedFont>
      <p:font typeface="TH SarabunPSK" panose="020B0500040200020003" pitchFamily="34" charset="-34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สไตล์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สไตล์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font" Target="fonts/font3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2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9.fntdata"/><Relationship Id="rId54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8" name="Google Shape;7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4"/>
          <p:cNvGrpSpPr/>
          <p:nvPr/>
        </p:nvGrpSpPr>
        <p:grpSpPr>
          <a:xfrm>
            <a:off x="-346149" y="1728909"/>
            <a:ext cx="13375083" cy="6356692"/>
            <a:chOff x="-259612" y="1296681"/>
            <a:chExt cx="10031312" cy="4767519"/>
          </a:xfrm>
        </p:grpSpPr>
        <p:sp>
          <p:nvSpPr>
            <p:cNvPr id="89" name="Google Shape;89;p14"/>
            <p:cNvSpPr/>
            <p:nvPr/>
          </p:nvSpPr>
          <p:spPr>
            <a:xfrm>
              <a:off x="-58528" y="1296681"/>
              <a:ext cx="184200" cy="19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-259612" y="2905777"/>
              <a:ext cx="785700" cy="81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8461300" y="4746900"/>
              <a:ext cx="1310400" cy="1317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8767900" y="4168075"/>
              <a:ext cx="228900" cy="237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6245841" y="3109631"/>
            <a:ext cx="5142800" cy="3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2146533" y="1420200"/>
            <a:ext cx="7898800" cy="3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ebas Neue"/>
              <a:buNone/>
              <a:defRPr sz="7066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3831800" y="4784604"/>
            <a:ext cx="4528400" cy="6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7" name="Google Shape;97;p15"/>
          <p:cNvGrpSpPr/>
          <p:nvPr/>
        </p:nvGrpSpPr>
        <p:grpSpPr>
          <a:xfrm>
            <a:off x="-386499" y="-923682"/>
            <a:ext cx="12974417" cy="8943950"/>
            <a:chOff x="-289875" y="-692762"/>
            <a:chExt cx="9730813" cy="6707962"/>
          </a:xfrm>
        </p:grpSpPr>
        <p:sp>
          <p:nvSpPr>
            <p:cNvPr id="98" name="Google Shape;98;p15"/>
            <p:cNvSpPr/>
            <p:nvPr/>
          </p:nvSpPr>
          <p:spPr>
            <a:xfrm>
              <a:off x="8655238" y="3819877"/>
              <a:ext cx="785700" cy="81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5974637" y="5037272"/>
              <a:ext cx="499500" cy="518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5"/>
            <p:cNvGrpSpPr/>
            <p:nvPr/>
          </p:nvGrpSpPr>
          <p:grpSpPr>
            <a:xfrm>
              <a:off x="6890150" y="4263000"/>
              <a:ext cx="2539875" cy="1752200"/>
              <a:chOff x="6890150" y="4263000"/>
              <a:chExt cx="2539875" cy="1752200"/>
            </a:xfrm>
          </p:grpSpPr>
          <p:sp>
            <p:nvSpPr>
              <p:cNvPr id="101" name="Google Shape;101;p15"/>
              <p:cNvSpPr/>
              <p:nvPr/>
            </p:nvSpPr>
            <p:spPr>
              <a:xfrm>
                <a:off x="7428662" y="4263000"/>
                <a:ext cx="849300" cy="88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2" name="Google Shape;102;p15"/>
              <p:cNvGrpSpPr/>
              <p:nvPr/>
            </p:nvGrpSpPr>
            <p:grpSpPr>
              <a:xfrm>
                <a:off x="6890150" y="4477508"/>
                <a:ext cx="2539875" cy="1537692"/>
                <a:chOff x="6890150" y="4096508"/>
                <a:chExt cx="2539875" cy="1537692"/>
              </a:xfrm>
            </p:grpSpPr>
            <p:sp>
              <p:nvSpPr>
                <p:cNvPr id="103" name="Google Shape;103;p15"/>
                <p:cNvSpPr/>
                <p:nvPr/>
              </p:nvSpPr>
              <p:spPr>
                <a:xfrm>
                  <a:off x="7968425" y="4096508"/>
                  <a:ext cx="1461600" cy="1317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15"/>
                <p:cNvSpPr/>
                <p:nvPr/>
              </p:nvSpPr>
              <p:spPr>
                <a:xfrm>
                  <a:off x="6890150" y="4433600"/>
                  <a:ext cx="1387800" cy="120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5" name="Google Shape;105;p15"/>
            <p:cNvSpPr/>
            <p:nvPr/>
          </p:nvSpPr>
          <p:spPr>
            <a:xfrm>
              <a:off x="8430775" y="1983775"/>
              <a:ext cx="272700" cy="28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 rot="1387966">
              <a:off x="8162434" y="-241096"/>
              <a:ext cx="1028603" cy="95710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 flipH="1">
              <a:off x="257478" y="2591248"/>
              <a:ext cx="184200" cy="19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 flipH="1">
              <a:off x="-158887" y="4260144"/>
              <a:ext cx="785700" cy="81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" name="Google Shape;109;p15"/>
            <p:cNvGrpSpPr/>
            <p:nvPr/>
          </p:nvGrpSpPr>
          <p:grpSpPr>
            <a:xfrm>
              <a:off x="-289875" y="-692762"/>
              <a:ext cx="3089525" cy="1738737"/>
              <a:chOff x="-289875" y="-692762"/>
              <a:chExt cx="3089525" cy="1738737"/>
            </a:xfrm>
          </p:grpSpPr>
          <p:sp>
            <p:nvSpPr>
              <p:cNvPr id="110" name="Google Shape;110;p15"/>
              <p:cNvSpPr/>
              <p:nvPr/>
            </p:nvSpPr>
            <p:spPr>
              <a:xfrm flipH="1">
                <a:off x="2300150" y="-322478"/>
                <a:ext cx="499500" cy="518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1" name="Google Shape;111;p15"/>
              <p:cNvGrpSpPr/>
              <p:nvPr/>
            </p:nvGrpSpPr>
            <p:grpSpPr>
              <a:xfrm>
                <a:off x="-289875" y="-692762"/>
                <a:ext cx="2334675" cy="1738737"/>
                <a:chOff x="-289875" y="-692762"/>
                <a:chExt cx="2334675" cy="1738737"/>
              </a:xfrm>
            </p:grpSpPr>
            <p:sp>
              <p:nvSpPr>
                <p:cNvPr id="112" name="Google Shape;112;p15"/>
                <p:cNvSpPr/>
                <p:nvPr/>
              </p:nvSpPr>
              <p:spPr>
                <a:xfrm>
                  <a:off x="1000800" y="-692762"/>
                  <a:ext cx="1044000" cy="10494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15"/>
                <p:cNvSpPr/>
                <p:nvPr/>
              </p:nvSpPr>
              <p:spPr>
                <a:xfrm>
                  <a:off x="-289875" y="-491825"/>
                  <a:ext cx="1607400" cy="15378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5442116" y="2089600"/>
            <a:ext cx="4660800" cy="2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 idx="2"/>
          </p:nvPr>
        </p:nvSpPr>
        <p:spPr>
          <a:xfrm>
            <a:off x="2030400" y="2191200"/>
            <a:ext cx="3470400" cy="2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5450700" y="4233200"/>
            <a:ext cx="38156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867">
                <a:latin typeface="Lato"/>
                <a:ea typeface="Lato"/>
                <a:cs typeface="Lato"/>
                <a:sym typeface="Lat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8" name="Google Shape;118;p16"/>
          <p:cNvGrpSpPr/>
          <p:nvPr/>
        </p:nvGrpSpPr>
        <p:grpSpPr>
          <a:xfrm>
            <a:off x="-386499" y="-923683"/>
            <a:ext cx="13375633" cy="8463183"/>
            <a:chOff x="-289875" y="-692762"/>
            <a:chExt cx="10031725" cy="6347387"/>
          </a:xfrm>
        </p:grpSpPr>
        <p:grpSp>
          <p:nvGrpSpPr>
            <p:cNvPr id="119" name="Google Shape;119;p16"/>
            <p:cNvGrpSpPr/>
            <p:nvPr/>
          </p:nvGrpSpPr>
          <p:grpSpPr>
            <a:xfrm>
              <a:off x="6677058" y="4105234"/>
              <a:ext cx="2748192" cy="881100"/>
              <a:chOff x="6677058" y="4105234"/>
              <a:chExt cx="2748192" cy="881100"/>
            </a:xfrm>
          </p:grpSpPr>
          <p:sp>
            <p:nvSpPr>
              <p:cNvPr id="120" name="Google Shape;120;p16"/>
              <p:cNvSpPr/>
              <p:nvPr/>
            </p:nvSpPr>
            <p:spPr>
              <a:xfrm flipH="1">
                <a:off x="8575950" y="4105234"/>
                <a:ext cx="849300" cy="88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6"/>
              <p:cNvSpPr/>
              <p:nvPr/>
            </p:nvSpPr>
            <p:spPr>
              <a:xfrm>
                <a:off x="6677058" y="4345123"/>
                <a:ext cx="501000" cy="52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2" name="Google Shape;122;p16"/>
            <p:cNvSpPr/>
            <p:nvPr/>
          </p:nvSpPr>
          <p:spPr>
            <a:xfrm>
              <a:off x="860637" y="4774125"/>
              <a:ext cx="849300" cy="88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 flipH="1">
              <a:off x="2300150" y="-322478"/>
              <a:ext cx="499500" cy="518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" name="Google Shape;124;p16"/>
            <p:cNvGrpSpPr/>
            <p:nvPr/>
          </p:nvGrpSpPr>
          <p:grpSpPr>
            <a:xfrm>
              <a:off x="-289875" y="-692762"/>
              <a:ext cx="2334675" cy="1738737"/>
              <a:chOff x="-289875" y="-692762"/>
              <a:chExt cx="2334675" cy="1738737"/>
            </a:xfrm>
          </p:grpSpPr>
          <p:sp>
            <p:nvSpPr>
              <p:cNvPr id="125" name="Google Shape;125;p16"/>
              <p:cNvSpPr/>
              <p:nvPr/>
            </p:nvSpPr>
            <p:spPr>
              <a:xfrm>
                <a:off x="1000800" y="-692762"/>
                <a:ext cx="1044000" cy="1049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>
                <a:off x="-289875" y="-491825"/>
                <a:ext cx="1607400" cy="153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16"/>
            <p:cNvGrpSpPr/>
            <p:nvPr/>
          </p:nvGrpSpPr>
          <p:grpSpPr>
            <a:xfrm>
              <a:off x="7032825" y="-612750"/>
              <a:ext cx="2709025" cy="2044550"/>
              <a:chOff x="7032825" y="-612750"/>
              <a:chExt cx="2709025" cy="2044550"/>
            </a:xfrm>
          </p:grpSpPr>
          <p:sp>
            <p:nvSpPr>
              <p:cNvPr id="128" name="Google Shape;128;p16"/>
              <p:cNvSpPr/>
              <p:nvPr/>
            </p:nvSpPr>
            <p:spPr>
              <a:xfrm>
                <a:off x="8134450" y="-512800"/>
                <a:ext cx="1607400" cy="194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>
                <a:off x="7032825" y="-612750"/>
                <a:ext cx="1393500" cy="145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945233" y="1465167"/>
            <a:ext cx="10290000" cy="4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AutoNum type="arabicPeriod"/>
              <a:defRPr sz="1467"/>
            </a:lvl1pPr>
            <a:lvl2pPr marL="914400" lvl="1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46C1"/>
              </a:buClr>
              <a:buSzPts val="1100"/>
              <a:buFont typeface="Roboto"/>
              <a:buAutoNum type="alphaLcPeriod"/>
              <a:defRPr sz="1600"/>
            </a:lvl2pPr>
            <a:lvl3pPr marL="1371600" lvl="2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46C1"/>
              </a:buClr>
              <a:buSzPts val="1100"/>
              <a:buFont typeface="Roboto"/>
              <a:buAutoNum type="romanLcPeriod"/>
              <a:defRPr sz="1600"/>
            </a:lvl3pPr>
            <a:lvl4pPr marL="1828800" lvl="3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46C1"/>
              </a:buClr>
              <a:buSzPts val="1100"/>
              <a:buFont typeface="Roboto"/>
              <a:buAutoNum type="arabicPeriod"/>
              <a:defRPr sz="1600"/>
            </a:lvl4pPr>
            <a:lvl5pPr marL="2286000" lvl="4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46C1"/>
              </a:buClr>
              <a:buSzPts val="1100"/>
              <a:buFont typeface="Roboto"/>
              <a:buAutoNum type="alphaLcPeriod"/>
              <a:defRPr sz="1600"/>
            </a:lvl5pPr>
            <a:lvl6pPr marL="2743200" lvl="5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46C1"/>
              </a:buClr>
              <a:buSzPts val="1100"/>
              <a:buFont typeface="Roboto"/>
              <a:buAutoNum type="romanLcPeriod"/>
              <a:defRPr sz="1600"/>
            </a:lvl6pPr>
            <a:lvl7pPr marL="3200400" lvl="6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46C1"/>
              </a:buClr>
              <a:buSzPts val="1100"/>
              <a:buFont typeface="Roboto"/>
              <a:buAutoNum type="arabicPeriod"/>
              <a:defRPr sz="1600"/>
            </a:lvl7pPr>
            <a:lvl8pPr marL="3657600" lvl="7" indent="-2984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46C1"/>
              </a:buClr>
              <a:buSzPts val="1100"/>
              <a:buFont typeface="Roboto"/>
              <a:buAutoNum type="alphaLcPeriod"/>
              <a:defRPr sz="1600"/>
            </a:lvl8pPr>
            <a:lvl9pPr marL="4114800" lvl="8" indent="-29845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0046C1"/>
              </a:buClr>
              <a:buSzPts val="1100"/>
              <a:buFont typeface="Roboto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951000" y="632567"/>
            <a:ext cx="10290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133" name="Google Shape;133;p17"/>
          <p:cNvGrpSpPr/>
          <p:nvPr/>
        </p:nvGrpSpPr>
        <p:grpSpPr>
          <a:xfrm>
            <a:off x="230875" y="4076667"/>
            <a:ext cx="12312792" cy="4351500"/>
            <a:chOff x="173156" y="3057500"/>
            <a:chExt cx="9234594" cy="3263625"/>
          </a:xfrm>
        </p:grpSpPr>
        <p:sp>
          <p:nvSpPr>
            <p:cNvPr id="134" name="Google Shape;134;p17"/>
            <p:cNvSpPr/>
            <p:nvPr/>
          </p:nvSpPr>
          <p:spPr>
            <a:xfrm>
              <a:off x="8521563" y="4018427"/>
              <a:ext cx="785700" cy="815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5459037" y="4393575"/>
              <a:ext cx="849300" cy="88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173156" y="4608655"/>
              <a:ext cx="272700" cy="282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8314500" y="3057500"/>
              <a:ext cx="228900" cy="237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 flipH="1">
              <a:off x="2427750" y="5008097"/>
              <a:ext cx="499500" cy="518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" name="Google Shape;139;p17"/>
            <p:cNvGrpSpPr/>
            <p:nvPr/>
          </p:nvGrpSpPr>
          <p:grpSpPr>
            <a:xfrm>
              <a:off x="5886925" y="4326275"/>
              <a:ext cx="3520825" cy="1994850"/>
              <a:chOff x="5886925" y="4097675"/>
              <a:chExt cx="3520825" cy="1994850"/>
            </a:xfrm>
          </p:grpSpPr>
          <p:sp>
            <p:nvSpPr>
              <p:cNvPr id="140" name="Google Shape;140;p17"/>
              <p:cNvSpPr/>
              <p:nvPr/>
            </p:nvSpPr>
            <p:spPr>
              <a:xfrm>
                <a:off x="8097350" y="438005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6730775" y="4097675"/>
                <a:ext cx="1607400" cy="153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5886925" y="4775225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8"/>
          <p:cNvGrpSpPr/>
          <p:nvPr/>
        </p:nvGrpSpPr>
        <p:grpSpPr>
          <a:xfrm>
            <a:off x="-723304" y="-1106699"/>
            <a:ext cx="13752237" cy="9192300"/>
            <a:chOff x="-542478" y="-830025"/>
            <a:chExt cx="10314178" cy="6894225"/>
          </a:xfrm>
        </p:grpSpPr>
        <p:grpSp>
          <p:nvGrpSpPr>
            <p:cNvPr id="145" name="Google Shape;145;p18"/>
            <p:cNvGrpSpPr/>
            <p:nvPr/>
          </p:nvGrpSpPr>
          <p:grpSpPr>
            <a:xfrm>
              <a:off x="-259612" y="1296681"/>
              <a:ext cx="10031312" cy="4767519"/>
              <a:chOff x="-259612" y="1296681"/>
              <a:chExt cx="10031312" cy="4767519"/>
            </a:xfrm>
          </p:grpSpPr>
          <p:sp>
            <p:nvSpPr>
              <p:cNvPr id="146" name="Google Shape;146;p18"/>
              <p:cNvSpPr/>
              <p:nvPr/>
            </p:nvSpPr>
            <p:spPr>
              <a:xfrm>
                <a:off x="-58528" y="1296681"/>
                <a:ext cx="1842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-259612" y="2905777"/>
                <a:ext cx="785700" cy="815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8"/>
              <p:cNvSpPr/>
              <p:nvPr/>
            </p:nvSpPr>
            <p:spPr>
              <a:xfrm>
                <a:off x="8461300" y="474690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8"/>
              <p:cNvSpPr/>
              <p:nvPr/>
            </p:nvSpPr>
            <p:spPr>
              <a:xfrm>
                <a:off x="8767900" y="4168075"/>
                <a:ext cx="228900" cy="237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18"/>
            <p:cNvGrpSpPr/>
            <p:nvPr/>
          </p:nvGrpSpPr>
          <p:grpSpPr>
            <a:xfrm>
              <a:off x="7032825" y="-612750"/>
              <a:ext cx="2709025" cy="2044550"/>
              <a:chOff x="7032825" y="-612750"/>
              <a:chExt cx="2709025" cy="2044550"/>
            </a:xfrm>
          </p:grpSpPr>
          <p:sp>
            <p:nvSpPr>
              <p:cNvPr id="151" name="Google Shape;151;p18"/>
              <p:cNvSpPr/>
              <p:nvPr/>
            </p:nvSpPr>
            <p:spPr>
              <a:xfrm>
                <a:off x="8134450" y="-512800"/>
                <a:ext cx="1607400" cy="194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7032825" y="-612750"/>
                <a:ext cx="1393500" cy="145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18"/>
            <p:cNvGrpSpPr/>
            <p:nvPr/>
          </p:nvGrpSpPr>
          <p:grpSpPr>
            <a:xfrm>
              <a:off x="-542478" y="-830025"/>
              <a:ext cx="2611931" cy="1750164"/>
              <a:chOff x="-542478" y="-830025"/>
              <a:chExt cx="2611931" cy="1750164"/>
            </a:xfrm>
          </p:grpSpPr>
          <p:sp>
            <p:nvSpPr>
              <p:cNvPr id="154" name="Google Shape;154;p18"/>
              <p:cNvSpPr/>
              <p:nvPr/>
            </p:nvSpPr>
            <p:spPr>
              <a:xfrm rot="10800000">
                <a:off x="-542478" y="-806061"/>
                <a:ext cx="1607400" cy="1726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 rot="10800000">
                <a:off x="562553" y="-830025"/>
                <a:ext cx="1506900" cy="150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1385733" y="3122900"/>
            <a:ext cx="3684000" cy="2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867"/>
            </a:lvl1pPr>
            <a:lvl2pPr marL="914400" lvl="1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AutoNum type="alphaLcPeriod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AutoNum type="romanLcPeriod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AutoNum type="arabicPeriod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AutoNum type="alphaLcPeriod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AutoNum type="romanLcPeriod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AutoNum type="arabicPeriod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AutoNum type="alphaLcPeriod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2"/>
          </p:nvPr>
        </p:nvSpPr>
        <p:spPr>
          <a:xfrm>
            <a:off x="7322600" y="3174500"/>
            <a:ext cx="3684000" cy="2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867"/>
            </a:lvl1pPr>
            <a:lvl2pPr marL="914400" lvl="1" indent="-3048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200"/>
              <a:buAutoNum type="alphaLcPeriod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AutoNum type="romanLcPeriod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AutoNum type="arabicPeriod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AutoNum type="alphaLcPeriod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AutoNum type="romanLcPeriod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AutoNum type="arabicPeriod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AutoNum type="alphaLcPeriod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958400" y="581263"/>
            <a:ext cx="102752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 idx="3"/>
          </p:nvPr>
        </p:nvSpPr>
        <p:spPr>
          <a:xfrm>
            <a:off x="7887600" y="2547533"/>
            <a:ext cx="2554000" cy="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title" idx="4"/>
          </p:nvPr>
        </p:nvSpPr>
        <p:spPr>
          <a:xfrm>
            <a:off x="1761533" y="2421133"/>
            <a:ext cx="2959200" cy="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9"/>
          <p:cNvGrpSpPr/>
          <p:nvPr/>
        </p:nvGrpSpPr>
        <p:grpSpPr>
          <a:xfrm>
            <a:off x="8902744" y="5473645"/>
            <a:ext cx="3664256" cy="1174800"/>
            <a:chOff x="6677058" y="4105234"/>
            <a:chExt cx="2748192" cy="881100"/>
          </a:xfrm>
        </p:grpSpPr>
        <p:sp>
          <p:nvSpPr>
            <p:cNvPr id="163" name="Google Shape;163;p19"/>
            <p:cNvSpPr/>
            <p:nvPr/>
          </p:nvSpPr>
          <p:spPr>
            <a:xfrm flipH="1">
              <a:off x="8575950" y="4105234"/>
              <a:ext cx="849300" cy="8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6677058" y="4345123"/>
              <a:ext cx="501000" cy="52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19"/>
          <p:cNvSpPr/>
          <p:nvPr/>
        </p:nvSpPr>
        <p:spPr>
          <a:xfrm>
            <a:off x="1147516" y="6365500"/>
            <a:ext cx="1132400" cy="117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19"/>
          <p:cNvGrpSpPr/>
          <p:nvPr/>
        </p:nvGrpSpPr>
        <p:grpSpPr>
          <a:xfrm>
            <a:off x="8569101" y="5591867"/>
            <a:ext cx="4584167" cy="2368600"/>
            <a:chOff x="6426825" y="4193900"/>
            <a:chExt cx="3438125" cy="1776450"/>
          </a:xfrm>
        </p:grpSpPr>
        <p:sp>
          <p:nvSpPr>
            <p:cNvPr id="167" name="Google Shape;167;p19"/>
            <p:cNvSpPr/>
            <p:nvPr/>
          </p:nvSpPr>
          <p:spPr>
            <a:xfrm>
              <a:off x="8554550" y="4532450"/>
              <a:ext cx="1310400" cy="1317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7178050" y="4193900"/>
              <a:ext cx="1607400" cy="153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6426825" y="4653050"/>
              <a:ext cx="1310400" cy="1317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19"/>
          <p:cNvGrpSpPr/>
          <p:nvPr/>
        </p:nvGrpSpPr>
        <p:grpSpPr>
          <a:xfrm>
            <a:off x="-386499" y="-923683"/>
            <a:ext cx="3112900" cy="2318316"/>
            <a:chOff x="-289875" y="-692762"/>
            <a:chExt cx="2334675" cy="1738737"/>
          </a:xfrm>
        </p:grpSpPr>
        <p:sp>
          <p:nvSpPr>
            <p:cNvPr id="171" name="Google Shape;171;p19"/>
            <p:cNvSpPr/>
            <p:nvPr/>
          </p:nvSpPr>
          <p:spPr>
            <a:xfrm>
              <a:off x="1000800" y="-692762"/>
              <a:ext cx="1044000" cy="1049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-289875" y="-491825"/>
              <a:ext cx="1607400" cy="153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9"/>
          <p:cNvSpPr txBox="1">
            <a:spLocks noGrp="1"/>
          </p:cNvSpPr>
          <p:nvPr>
            <p:ph type="ctrTitle"/>
          </p:nvPr>
        </p:nvSpPr>
        <p:spPr>
          <a:xfrm>
            <a:off x="953400" y="514717"/>
            <a:ext cx="10285200" cy="7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taatliches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6364133" y="2192180"/>
            <a:ext cx="5142800" cy="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2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1"/>
          </p:nvPr>
        </p:nvSpPr>
        <p:spPr>
          <a:xfrm>
            <a:off x="7123733" y="3170799"/>
            <a:ext cx="3623600" cy="14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867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2133">
                <a:solidFill>
                  <a:schemeClr val="accen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2133">
                <a:solidFill>
                  <a:schemeClr val="accen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2133">
                <a:solidFill>
                  <a:schemeClr val="accen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2133">
                <a:solidFill>
                  <a:schemeClr val="accen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2133">
                <a:solidFill>
                  <a:schemeClr val="accent1"/>
                </a:solidFill>
              </a:defRPr>
            </a:lvl6pPr>
            <a:lvl7pPr marL="3200400" lvl="6" indent="-3302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2133">
                <a:solidFill>
                  <a:schemeClr val="accent1"/>
                </a:solidFill>
              </a:defRPr>
            </a:lvl7pPr>
            <a:lvl8pPr marL="3657600" lvl="7" indent="-3302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2133">
                <a:solidFill>
                  <a:schemeClr val="accent1"/>
                </a:solidFill>
              </a:defRPr>
            </a:lvl8pPr>
            <a:lvl9pPr marL="4114800" lvl="8" indent="-3302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600"/>
              <a:buChar char="■"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77" name="Google Shape;177;p20"/>
          <p:cNvGrpSpPr/>
          <p:nvPr/>
        </p:nvGrpSpPr>
        <p:grpSpPr>
          <a:xfrm>
            <a:off x="9377101" y="-817000"/>
            <a:ext cx="3651833" cy="8842151"/>
            <a:chOff x="7032825" y="-612750"/>
            <a:chExt cx="2738875" cy="6631613"/>
          </a:xfrm>
        </p:grpSpPr>
        <p:grpSp>
          <p:nvGrpSpPr>
            <p:cNvPr id="178" name="Google Shape;178;p20"/>
            <p:cNvGrpSpPr/>
            <p:nvPr/>
          </p:nvGrpSpPr>
          <p:grpSpPr>
            <a:xfrm>
              <a:off x="7032825" y="-612750"/>
              <a:ext cx="2709025" cy="2044550"/>
              <a:chOff x="7032825" y="-612750"/>
              <a:chExt cx="2709025" cy="2044550"/>
            </a:xfrm>
          </p:grpSpPr>
          <p:sp>
            <p:nvSpPr>
              <p:cNvPr id="179" name="Google Shape;179;p20"/>
              <p:cNvSpPr/>
              <p:nvPr/>
            </p:nvSpPr>
            <p:spPr>
              <a:xfrm>
                <a:off x="8134450" y="-512800"/>
                <a:ext cx="1607400" cy="1944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0"/>
              <p:cNvSpPr/>
              <p:nvPr/>
            </p:nvSpPr>
            <p:spPr>
              <a:xfrm>
                <a:off x="7032825" y="-612750"/>
                <a:ext cx="1393500" cy="1454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" name="Google Shape;181;p20"/>
            <p:cNvSpPr/>
            <p:nvPr/>
          </p:nvSpPr>
          <p:spPr>
            <a:xfrm>
              <a:off x="8461300" y="4701563"/>
              <a:ext cx="1310400" cy="1317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8767900" y="4122737"/>
              <a:ext cx="228900" cy="237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subTitle" idx="1"/>
          </p:nvPr>
        </p:nvSpPr>
        <p:spPr>
          <a:xfrm>
            <a:off x="3635800" y="3903639"/>
            <a:ext cx="4920400" cy="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aatliches"/>
              <a:buNone/>
              <a:defRPr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aatliches"/>
              <a:buNone/>
              <a:defRPr sz="2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aatliches"/>
              <a:buNone/>
              <a:defRPr sz="2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aatliches"/>
              <a:buNone/>
              <a:defRPr sz="2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aatliches"/>
              <a:buNone/>
              <a:defRPr sz="2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aatliches"/>
              <a:buNone/>
              <a:defRPr sz="2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aatliches"/>
              <a:buNone/>
              <a:defRPr sz="2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aatliches"/>
              <a:buNone/>
              <a:defRPr sz="2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aatliches"/>
              <a:buNone/>
              <a:defRPr sz="2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2"/>
          </p:nvPr>
        </p:nvSpPr>
        <p:spPr>
          <a:xfrm>
            <a:off x="3702600" y="4450495"/>
            <a:ext cx="4786800" cy="10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ctrTitle"/>
          </p:nvPr>
        </p:nvSpPr>
        <p:spPr>
          <a:xfrm>
            <a:off x="953400" y="598904"/>
            <a:ext cx="10285200" cy="5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taatliches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87" name="Google Shape;187;p21"/>
          <p:cNvGrpSpPr/>
          <p:nvPr/>
        </p:nvGrpSpPr>
        <p:grpSpPr>
          <a:xfrm>
            <a:off x="-434949" y="268476"/>
            <a:ext cx="12945249" cy="7944625"/>
            <a:chOff x="-326212" y="201356"/>
            <a:chExt cx="9708937" cy="5958469"/>
          </a:xfrm>
        </p:grpSpPr>
        <p:sp>
          <p:nvSpPr>
            <p:cNvPr id="188" name="Google Shape;188;p21"/>
            <p:cNvSpPr/>
            <p:nvPr/>
          </p:nvSpPr>
          <p:spPr>
            <a:xfrm>
              <a:off x="8521563" y="3789827"/>
              <a:ext cx="785700" cy="815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173156" y="4380055"/>
              <a:ext cx="272700" cy="282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8314500" y="545775"/>
              <a:ext cx="228900" cy="237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 flipH="1">
              <a:off x="2427750" y="4779497"/>
              <a:ext cx="499500" cy="518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" name="Google Shape;192;p21"/>
            <p:cNvGrpSpPr/>
            <p:nvPr/>
          </p:nvGrpSpPr>
          <p:grpSpPr>
            <a:xfrm>
              <a:off x="5861900" y="4164975"/>
              <a:ext cx="3520825" cy="1994850"/>
              <a:chOff x="5886925" y="4097675"/>
              <a:chExt cx="3520825" cy="1994850"/>
            </a:xfrm>
          </p:grpSpPr>
          <p:sp>
            <p:nvSpPr>
              <p:cNvPr id="193" name="Google Shape;193;p21"/>
              <p:cNvSpPr/>
              <p:nvPr/>
            </p:nvSpPr>
            <p:spPr>
              <a:xfrm>
                <a:off x="8097350" y="438005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1"/>
              <p:cNvSpPr/>
              <p:nvPr/>
            </p:nvSpPr>
            <p:spPr>
              <a:xfrm>
                <a:off x="6730775" y="4097675"/>
                <a:ext cx="1607400" cy="153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>
                <a:off x="5886925" y="4775225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6" name="Google Shape;196;p21"/>
            <p:cNvSpPr/>
            <p:nvPr/>
          </p:nvSpPr>
          <p:spPr>
            <a:xfrm>
              <a:off x="1029372" y="201356"/>
              <a:ext cx="184200" cy="19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-326212" y="2062077"/>
              <a:ext cx="785700" cy="81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2"/>
          <p:cNvGrpSpPr/>
          <p:nvPr/>
        </p:nvGrpSpPr>
        <p:grpSpPr>
          <a:xfrm>
            <a:off x="-723304" y="-1106699"/>
            <a:ext cx="13752237" cy="9192300"/>
            <a:chOff x="-542478" y="-830025"/>
            <a:chExt cx="10314178" cy="6894225"/>
          </a:xfrm>
        </p:grpSpPr>
        <p:grpSp>
          <p:nvGrpSpPr>
            <p:cNvPr id="200" name="Google Shape;200;p22"/>
            <p:cNvGrpSpPr/>
            <p:nvPr/>
          </p:nvGrpSpPr>
          <p:grpSpPr>
            <a:xfrm>
              <a:off x="-259612" y="1296681"/>
              <a:ext cx="10031312" cy="4767519"/>
              <a:chOff x="-259612" y="1296681"/>
              <a:chExt cx="10031312" cy="4767519"/>
            </a:xfrm>
          </p:grpSpPr>
          <p:sp>
            <p:nvSpPr>
              <p:cNvPr id="201" name="Google Shape;201;p22"/>
              <p:cNvSpPr/>
              <p:nvPr/>
            </p:nvSpPr>
            <p:spPr>
              <a:xfrm>
                <a:off x="-58528" y="1296681"/>
                <a:ext cx="1842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2"/>
              <p:cNvSpPr/>
              <p:nvPr/>
            </p:nvSpPr>
            <p:spPr>
              <a:xfrm>
                <a:off x="-259612" y="2905777"/>
                <a:ext cx="785700" cy="815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2"/>
              <p:cNvSpPr/>
              <p:nvPr/>
            </p:nvSpPr>
            <p:spPr>
              <a:xfrm>
                <a:off x="8461300" y="474690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2"/>
              <p:cNvSpPr/>
              <p:nvPr/>
            </p:nvSpPr>
            <p:spPr>
              <a:xfrm>
                <a:off x="8767900" y="4168075"/>
                <a:ext cx="228900" cy="237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" name="Google Shape;205;p22"/>
            <p:cNvGrpSpPr/>
            <p:nvPr/>
          </p:nvGrpSpPr>
          <p:grpSpPr>
            <a:xfrm>
              <a:off x="7032825" y="-612750"/>
              <a:ext cx="2709025" cy="2044550"/>
              <a:chOff x="7032825" y="-612750"/>
              <a:chExt cx="2709025" cy="2044550"/>
            </a:xfrm>
          </p:grpSpPr>
          <p:sp>
            <p:nvSpPr>
              <p:cNvPr id="206" name="Google Shape;206;p22"/>
              <p:cNvSpPr/>
              <p:nvPr/>
            </p:nvSpPr>
            <p:spPr>
              <a:xfrm>
                <a:off x="8134450" y="-512800"/>
                <a:ext cx="1607400" cy="194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2"/>
              <p:cNvSpPr/>
              <p:nvPr/>
            </p:nvSpPr>
            <p:spPr>
              <a:xfrm>
                <a:off x="7032825" y="-612750"/>
                <a:ext cx="1393500" cy="145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22"/>
            <p:cNvGrpSpPr/>
            <p:nvPr/>
          </p:nvGrpSpPr>
          <p:grpSpPr>
            <a:xfrm>
              <a:off x="-542478" y="-830025"/>
              <a:ext cx="2611931" cy="1750164"/>
              <a:chOff x="-542478" y="-830025"/>
              <a:chExt cx="2611931" cy="1750164"/>
            </a:xfrm>
          </p:grpSpPr>
          <p:sp>
            <p:nvSpPr>
              <p:cNvPr id="209" name="Google Shape;209;p22"/>
              <p:cNvSpPr/>
              <p:nvPr/>
            </p:nvSpPr>
            <p:spPr>
              <a:xfrm rot="10800000">
                <a:off x="-542478" y="-806061"/>
                <a:ext cx="1607400" cy="1726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2"/>
              <p:cNvSpPr/>
              <p:nvPr/>
            </p:nvSpPr>
            <p:spPr>
              <a:xfrm rot="10800000">
                <a:off x="562553" y="-830025"/>
                <a:ext cx="1506900" cy="150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1" name="Google Shape;211;p22"/>
          <p:cNvSpPr txBox="1">
            <a:spLocks noGrp="1"/>
          </p:cNvSpPr>
          <p:nvPr>
            <p:ph type="title"/>
          </p:nvPr>
        </p:nvSpPr>
        <p:spPr>
          <a:xfrm>
            <a:off x="953400" y="2204981"/>
            <a:ext cx="10285200" cy="16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1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subTitle" idx="1"/>
          </p:nvPr>
        </p:nvSpPr>
        <p:spPr>
          <a:xfrm>
            <a:off x="4018400" y="3853527"/>
            <a:ext cx="4155200" cy="8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ctrTitle"/>
          </p:nvPr>
        </p:nvSpPr>
        <p:spPr>
          <a:xfrm>
            <a:off x="953400" y="527836"/>
            <a:ext cx="10285200" cy="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taatliches"/>
              <a:buNone/>
              <a:defRPr sz="42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title" idx="2"/>
          </p:nvPr>
        </p:nvSpPr>
        <p:spPr>
          <a:xfrm>
            <a:off x="892300" y="2728733"/>
            <a:ext cx="30896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1"/>
          </p:nvPr>
        </p:nvSpPr>
        <p:spPr>
          <a:xfrm>
            <a:off x="989692" y="3096365"/>
            <a:ext cx="28140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title" idx="3"/>
          </p:nvPr>
        </p:nvSpPr>
        <p:spPr>
          <a:xfrm>
            <a:off x="4591600" y="2730967"/>
            <a:ext cx="30896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subTitle" idx="4"/>
          </p:nvPr>
        </p:nvSpPr>
        <p:spPr>
          <a:xfrm>
            <a:off x="4689000" y="3098607"/>
            <a:ext cx="28140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title" idx="5"/>
          </p:nvPr>
        </p:nvSpPr>
        <p:spPr>
          <a:xfrm>
            <a:off x="8290900" y="2731000"/>
            <a:ext cx="30896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subTitle" idx="6"/>
          </p:nvPr>
        </p:nvSpPr>
        <p:spPr>
          <a:xfrm>
            <a:off x="8388308" y="3098616"/>
            <a:ext cx="28140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title" idx="7"/>
          </p:nvPr>
        </p:nvSpPr>
        <p:spPr>
          <a:xfrm>
            <a:off x="892300" y="5017467"/>
            <a:ext cx="30896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subTitle" idx="8"/>
          </p:nvPr>
        </p:nvSpPr>
        <p:spPr>
          <a:xfrm>
            <a:off x="989692" y="5353260"/>
            <a:ext cx="28140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title" idx="9"/>
          </p:nvPr>
        </p:nvSpPr>
        <p:spPr>
          <a:xfrm>
            <a:off x="4510800" y="5019700"/>
            <a:ext cx="30896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subTitle" idx="13"/>
          </p:nvPr>
        </p:nvSpPr>
        <p:spPr>
          <a:xfrm>
            <a:off x="4689000" y="5355485"/>
            <a:ext cx="28140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title" idx="14"/>
          </p:nvPr>
        </p:nvSpPr>
        <p:spPr>
          <a:xfrm>
            <a:off x="8290900" y="5019700"/>
            <a:ext cx="30896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15"/>
          </p:nvPr>
        </p:nvSpPr>
        <p:spPr>
          <a:xfrm>
            <a:off x="8388308" y="5355477"/>
            <a:ext cx="28140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24"/>
          <p:cNvGrpSpPr/>
          <p:nvPr/>
        </p:nvGrpSpPr>
        <p:grpSpPr>
          <a:xfrm>
            <a:off x="-723304" y="-1116567"/>
            <a:ext cx="13752237" cy="9192300"/>
            <a:chOff x="-542478" y="-837426"/>
            <a:chExt cx="10314178" cy="6894225"/>
          </a:xfrm>
        </p:grpSpPr>
        <p:sp>
          <p:nvSpPr>
            <p:cNvPr id="229" name="Google Shape;229;p24"/>
            <p:cNvSpPr/>
            <p:nvPr/>
          </p:nvSpPr>
          <p:spPr>
            <a:xfrm>
              <a:off x="-58528" y="1289280"/>
              <a:ext cx="184200" cy="19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-259612" y="2898376"/>
              <a:ext cx="785700" cy="81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8461300" y="4739499"/>
              <a:ext cx="1310400" cy="1317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8767900" y="4160674"/>
              <a:ext cx="228900" cy="237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3" name="Google Shape;233;p24"/>
            <p:cNvGrpSpPr/>
            <p:nvPr/>
          </p:nvGrpSpPr>
          <p:grpSpPr>
            <a:xfrm>
              <a:off x="7032825" y="-620151"/>
              <a:ext cx="2709025" cy="2044550"/>
              <a:chOff x="7032825" y="-612750"/>
              <a:chExt cx="2709025" cy="2044550"/>
            </a:xfrm>
          </p:grpSpPr>
          <p:sp>
            <p:nvSpPr>
              <p:cNvPr id="234" name="Google Shape;234;p24"/>
              <p:cNvSpPr/>
              <p:nvPr/>
            </p:nvSpPr>
            <p:spPr>
              <a:xfrm>
                <a:off x="8134450" y="-512800"/>
                <a:ext cx="1607400" cy="194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4"/>
              <p:cNvSpPr/>
              <p:nvPr/>
            </p:nvSpPr>
            <p:spPr>
              <a:xfrm>
                <a:off x="7032825" y="-612750"/>
                <a:ext cx="1393500" cy="145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" name="Google Shape;236;p24"/>
            <p:cNvGrpSpPr/>
            <p:nvPr/>
          </p:nvGrpSpPr>
          <p:grpSpPr>
            <a:xfrm>
              <a:off x="-542478" y="-837426"/>
              <a:ext cx="2611931" cy="1750164"/>
              <a:chOff x="-542478" y="-830025"/>
              <a:chExt cx="2611931" cy="1750164"/>
            </a:xfrm>
          </p:grpSpPr>
          <p:sp>
            <p:nvSpPr>
              <p:cNvPr id="237" name="Google Shape;237;p24"/>
              <p:cNvSpPr/>
              <p:nvPr/>
            </p:nvSpPr>
            <p:spPr>
              <a:xfrm rot="10800000">
                <a:off x="-542478" y="-806061"/>
                <a:ext cx="1607400" cy="1726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4"/>
              <p:cNvSpPr/>
              <p:nvPr/>
            </p:nvSpPr>
            <p:spPr>
              <a:xfrm rot="10800000">
                <a:off x="562553" y="-830025"/>
                <a:ext cx="1506900" cy="150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 txBox="1">
            <a:spLocks noGrp="1"/>
          </p:cNvSpPr>
          <p:nvPr>
            <p:ph type="title"/>
          </p:nvPr>
        </p:nvSpPr>
        <p:spPr>
          <a:xfrm>
            <a:off x="3764337" y="3300395"/>
            <a:ext cx="4660800" cy="1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title" idx="2"/>
          </p:nvPr>
        </p:nvSpPr>
        <p:spPr>
          <a:xfrm>
            <a:off x="3006137" y="1372247"/>
            <a:ext cx="6177200" cy="16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18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subTitle" idx="1"/>
          </p:nvPr>
        </p:nvSpPr>
        <p:spPr>
          <a:xfrm>
            <a:off x="3683137" y="4688889"/>
            <a:ext cx="4823200" cy="8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3" name="Google Shape;243;p25"/>
          <p:cNvGrpSpPr/>
          <p:nvPr/>
        </p:nvGrpSpPr>
        <p:grpSpPr>
          <a:xfrm>
            <a:off x="-491266" y="-1092216"/>
            <a:ext cx="13873700" cy="9153200"/>
            <a:chOff x="-368450" y="-819162"/>
            <a:chExt cx="10405275" cy="6864900"/>
          </a:xfrm>
        </p:grpSpPr>
        <p:sp>
          <p:nvSpPr>
            <p:cNvPr id="244" name="Google Shape;244;p25"/>
            <p:cNvSpPr/>
            <p:nvPr/>
          </p:nvSpPr>
          <p:spPr>
            <a:xfrm flipH="1">
              <a:off x="8004775" y="2131209"/>
              <a:ext cx="849300" cy="8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6677058" y="4345123"/>
              <a:ext cx="501000" cy="52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154562" y="4603250"/>
              <a:ext cx="849300" cy="88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 flipH="1">
              <a:off x="5127225" y="-369528"/>
              <a:ext cx="499500" cy="51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8429425" y="4507938"/>
              <a:ext cx="1607400" cy="153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258550" y="-819162"/>
              <a:ext cx="1393500" cy="1454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 rot="5400000">
              <a:off x="1007312" y="891350"/>
              <a:ext cx="1310400" cy="131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 rot="5400000">
              <a:off x="1281613" y="3584225"/>
              <a:ext cx="228900" cy="237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 flipH="1">
              <a:off x="-368450" y="-369516"/>
              <a:ext cx="849300" cy="88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26"/>
          <p:cNvGrpSpPr/>
          <p:nvPr/>
        </p:nvGrpSpPr>
        <p:grpSpPr>
          <a:xfrm>
            <a:off x="9377101" y="-817000"/>
            <a:ext cx="3612033" cy="2726067"/>
            <a:chOff x="7032825" y="-612750"/>
            <a:chExt cx="2709025" cy="2044550"/>
          </a:xfrm>
        </p:grpSpPr>
        <p:sp>
          <p:nvSpPr>
            <p:cNvPr id="255" name="Google Shape;255;p26"/>
            <p:cNvSpPr/>
            <p:nvPr/>
          </p:nvSpPr>
          <p:spPr>
            <a:xfrm>
              <a:off x="8134450" y="-512800"/>
              <a:ext cx="1607400" cy="1944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7032825" y="-612750"/>
              <a:ext cx="1393500" cy="1454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26"/>
          <p:cNvGrpSpPr/>
          <p:nvPr/>
        </p:nvGrpSpPr>
        <p:grpSpPr>
          <a:xfrm>
            <a:off x="-723304" y="-1167151"/>
            <a:ext cx="3482575" cy="2333552"/>
            <a:chOff x="-542478" y="-830025"/>
            <a:chExt cx="2611931" cy="1750164"/>
          </a:xfrm>
        </p:grpSpPr>
        <p:sp>
          <p:nvSpPr>
            <p:cNvPr id="258" name="Google Shape;258;p26"/>
            <p:cNvSpPr/>
            <p:nvPr/>
          </p:nvSpPr>
          <p:spPr>
            <a:xfrm rot="10800000">
              <a:off x="-542478" y="-806061"/>
              <a:ext cx="1607400" cy="1726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 rot="10800000">
              <a:off x="562553" y="-830025"/>
              <a:ext cx="1506900" cy="150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26"/>
          <p:cNvGrpSpPr/>
          <p:nvPr/>
        </p:nvGrpSpPr>
        <p:grpSpPr>
          <a:xfrm>
            <a:off x="-346149" y="1668459"/>
            <a:ext cx="13375083" cy="6356692"/>
            <a:chOff x="-259612" y="1296681"/>
            <a:chExt cx="10031312" cy="4767519"/>
          </a:xfrm>
        </p:grpSpPr>
        <p:sp>
          <p:nvSpPr>
            <p:cNvPr id="261" name="Google Shape;261;p26"/>
            <p:cNvSpPr/>
            <p:nvPr/>
          </p:nvSpPr>
          <p:spPr>
            <a:xfrm>
              <a:off x="-58528" y="1296681"/>
              <a:ext cx="184200" cy="19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-259612" y="2905777"/>
              <a:ext cx="785700" cy="81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8461300" y="4746900"/>
              <a:ext cx="1310400" cy="1317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8767900" y="4168075"/>
              <a:ext cx="228900" cy="237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26"/>
          <p:cNvSpPr txBox="1">
            <a:spLocks noGrp="1"/>
          </p:cNvSpPr>
          <p:nvPr>
            <p:ph type="title"/>
          </p:nvPr>
        </p:nvSpPr>
        <p:spPr>
          <a:xfrm>
            <a:off x="948800" y="457033"/>
            <a:ext cx="102944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6" name="Google Shape;266;p26"/>
          <p:cNvSpPr txBox="1">
            <a:spLocks noGrp="1"/>
          </p:cNvSpPr>
          <p:nvPr>
            <p:ph type="subTitle" idx="1"/>
          </p:nvPr>
        </p:nvSpPr>
        <p:spPr>
          <a:xfrm>
            <a:off x="6324125" y="4636859"/>
            <a:ext cx="2814000" cy="1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6"/>
          <p:cNvSpPr txBox="1">
            <a:spLocks noGrp="1"/>
          </p:cNvSpPr>
          <p:nvPr>
            <p:ph type="subTitle" idx="2"/>
          </p:nvPr>
        </p:nvSpPr>
        <p:spPr>
          <a:xfrm>
            <a:off x="775751" y="2141948"/>
            <a:ext cx="2814000" cy="1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6"/>
          <p:cNvSpPr txBox="1">
            <a:spLocks noGrp="1"/>
          </p:cNvSpPr>
          <p:nvPr>
            <p:ph type="subTitle" idx="3"/>
          </p:nvPr>
        </p:nvSpPr>
        <p:spPr>
          <a:xfrm>
            <a:off x="3238312" y="4636859"/>
            <a:ext cx="2814000" cy="1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6"/>
          <p:cNvSpPr txBox="1">
            <a:spLocks noGrp="1"/>
          </p:cNvSpPr>
          <p:nvPr>
            <p:ph type="subTitle" idx="4"/>
          </p:nvPr>
        </p:nvSpPr>
        <p:spPr>
          <a:xfrm>
            <a:off x="8602251" y="2141948"/>
            <a:ext cx="2814000" cy="1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27"/>
          <p:cNvGrpSpPr/>
          <p:nvPr/>
        </p:nvGrpSpPr>
        <p:grpSpPr>
          <a:xfrm>
            <a:off x="-386500" y="-923682"/>
            <a:ext cx="13539767" cy="8884150"/>
            <a:chOff x="-289875" y="-692762"/>
            <a:chExt cx="10154825" cy="6663112"/>
          </a:xfrm>
        </p:grpSpPr>
        <p:sp>
          <p:nvSpPr>
            <p:cNvPr id="272" name="Google Shape;272;p27"/>
            <p:cNvSpPr/>
            <p:nvPr/>
          </p:nvSpPr>
          <p:spPr>
            <a:xfrm>
              <a:off x="860637" y="4774125"/>
              <a:ext cx="849300" cy="88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" name="Google Shape;273;p27"/>
            <p:cNvGrpSpPr/>
            <p:nvPr/>
          </p:nvGrpSpPr>
          <p:grpSpPr>
            <a:xfrm>
              <a:off x="6426825" y="4105234"/>
              <a:ext cx="3438125" cy="1865116"/>
              <a:chOff x="6426825" y="4105234"/>
              <a:chExt cx="3438125" cy="1865116"/>
            </a:xfrm>
          </p:grpSpPr>
          <p:grpSp>
            <p:nvGrpSpPr>
              <p:cNvPr id="274" name="Google Shape;274;p27"/>
              <p:cNvGrpSpPr/>
              <p:nvPr/>
            </p:nvGrpSpPr>
            <p:grpSpPr>
              <a:xfrm>
                <a:off x="6677058" y="4105234"/>
                <a:ext cx="2748192" cy="881100"/>
                <a:chOff x="6677058" y="4105234"/>
                <a:chExt cx="2748192" cy="881100"/>
              </a:xfrm>
            </p:grpSpPr>
            <p:sp>
              <p:nvSpPr>
                <p:cNvPr id="275" name="Google Shape;275;p27"/>
                <p:cNvSpPr/>
                <p:nvPr/>
              </p:nvSpPr>
              <p:spPr>
                <a:xfrm flipH="1">
                  <a:off x="8575950" y="4105234"/>
                  <a:ext cx="849300" cy="881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27"/>
                <p:cNvSpPr/>
                <p:nvPr/>
              </p:nvSpPr>
              <p:spPr>
                <a:xfrm>
                  <a:off x="6677058" y="4345123"/>
                  <a:ext cx="501000" cy="520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7" name="Google Shape;277;p27"/>
              <p:cNvGrpSpPr/>
              <p:nvPr/>
            </p:nvGrpSpPr>
            <p:grpSpPr>
              <a:xfrm>
                <a:off x="6426825" y="4193900"/>
                <a:ext cx="3438125" cy="1776450"/>
                <a:chOff x="6426825" y="4193900"/>
                <a:chExt cx="3438125" cy="1776450"/>
              </a:xfrm>
            </p:grpSpPr>
            <p:sp>
              <p:nvSpPr>
                <p:cNvPr id="278" name="Google Shape;278;p27"/>
                <p:cNvSpPr/>
                <p:nvPr/>
              </p:nvSpPr>
              <p:spPr>
                <a:xfrm>
                  <a:off x="8554550" y="4532450"/>
                  <a:ext cx="1310400" cy="13173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27"/>
                <p:cNvSpPr/>
                <p:nvPr/>
              </p:nvSpPr>
              <p:spPr>
                <a:xfrm>
                  <a:off x="7178050" y="4193900"/>
                  <a:ext cx="1607400" cy="15378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27"/>
                <p:cNvSpPr/>
                <p:nvPr/>
              </p:nvSpPr>
              <p:spPr>
                <a:xfrm>
                  <a:off x="6426825" y="4653050"/>
                  <a:ext cx="1310400" cy="13173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1" name="Google Shape;281;p27"/>
            <p:cNvGrpSpPr/>
            <p:nvPr/>
          </p:nvGrpSpPr>
          <p:grpSpPr>
            <a:xfrm>
              <a:off x="-289875" y="-692762"/>
              <a:ext cx="3089525" cy="1738737"/>
              <a:chOff x="-289875" y="-692762"/>
              <a:chExt cx="3089525" cy="1738737"/>
            </a:xfrm>
          </p:grpSpPr>
          <p:sp>
            <p:nvSpPr>
              <p:cNvPr id="282" name="Google Shape;282;p27"/>
              <p:cNvSpPr/>
              <p:nvPr/>
            </p:nvSpPr>
            <p:spPr>
              <a:xfrm flipH="1">
                <a:off x="2300150" y="-322478"/>
                <a:ext cx="499500" cy="518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3" name="Google Shape;283;p27"/>
              <p:cNvGrpSpPr/>
              <p:nvPr/>
            </p:nvGrpSpPr>
            <p:grpSpPr>
              <a:xfrm>
                <a:off x="-289875" y="-692762"/>
                <a:ext cx="2334675" cy="1738737"/>
                <a:chOff x="-289875" y="-692762"/>
                <a:chExt cx="2334675" cy="1738737"/>
              </a:xfrm>
            </p:grpSpPr>
            <p:sp>
              <p:nvSpPr>
                <p:cNvPr id="284" name="Google Shape;284;p27"/>
                <p:cNvSpPr/>
                <p:nvPr/>
              </p:nvSpPr>
              <p:spPr>
                <a:xfrm>
                  <a:off x="1000800" y="-692762"/>
                  <a:ext cx="1044000" cy="10494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27"/>
                <p:cNvSpPr/>
                <p:nvPr/>
              </p:nvSpPr>
              <p:spPr>
                <a:xfrm>
                  <a:off x="-289875" y="-491825"/>
                  <a:ext cx="1607400" cy="15378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86" name="Google Shape;286;p27"/>
          <p:cNvSpPr txBox="1">
            <a:spLocks noGrp="1"/>
          </p:cNvSpPr>
          <p:nvPr>
            <p:ph type="title"/>
          </p:nvPr>
        </p:nvSpPr>
        <p:spPr>
          <a:xfrm>
            <a:off x="953400" y="457404"/>
            <a:ext cx="10285200" cy="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7" name="Google Shape;287;p27"/>
          <p:cNvSpPr txBox="1">
            <a:spLocks noGrp="1"/>
          </p:cNvSpPr>
          <p:nvPr>
            <p:ph type="subTitle" idx="1"/>
          </p:nvPr>
        </p:nvSpPr>
        <p:spPr>
          <a:xfrm>
            <a:off x="3720552" y="4627856"/>
            <a:ext cx="2219200" cy="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7"/>
          <p:cNvSpPr txBox="1">
            <a:spLocks noGrp="1"/>
          </p:cNvSpPr>
          <p:nvPr>
            <p:ph type="subTitle" idx="2"/>
          </p:nvPr>
        </p:nvSpPr>
        <p:spPr>
          <a:xfrm>
            <a:off x="959163" y="4627856"/>
            <a:ext cx="2219200" cy="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subTitle" idx="3"/>
          </p:nvPr>
        </p:nvSpPr>
        <p:spPr>
          <a:xfrm>
            <a:off x="6264412" y="4627856"/>
            <a:ext cx="2219200" cy="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7"/>
          <p:cNvSpPr txBox="1">
            <a:spLocks noGrp="1"/>
          </p:cNvSpPr>
          <p:nvPr>
            <p:ph type="subTitle" idx="4"/>
          </p:nvPr>
        </p:nvSpPr>
        <p:spPr>
          <a:xfrm>
            <a:off x="9013637" y="4627856"/>
            <a:ext cx="2219200" cy="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7"/>
          <p:cNvSpPr txBox="1">
            <a:spLocks noGrp="1"/>
          </p:cNvSpPr>
          <p:nvPr>
            <p:ph type="title" idx="5"/>
          </p:nvPr>
        </p:nvSpPr>
        <p:spPr>
          <a:xfrm>
            <a:off x="1150963" y="3531352"/>
            <a:ext cx="1835600" cy="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2" name="Google Shape;292;p27"/>
          <p:cNvSpPr txBox="1">
            <a:spLocks noGrp="1"/>
          </p:cNvSpPr>
          <p:nvPr>
            <p:ph type="title" idx="6"/>
          </p:nvPr>
        </p:nvSpPr>
        <p:spPr>
          <a:xfrm>
            <a:off x="3912352" y="3531352"/>
            <a:ext cx="1835600" cy="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27"/>
          <p:cNvSpPr txBox="1">
            <a:spLocks noGrp="1"/>
          </p:cNvSpPr>
          <p:nvPr>
            <p:ph type="title" idx="7"/>
          </p:nvPr>
        </p:nvSpPr>
        <p:spPr>
          <a:xfrm>
            <a:off x="6456212" y="3531352"/>
            <a:ext cx="1835600" cy="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4" name="Google Shape;294;p27"/>
          <p:cNvSpPr txBox="1">
            <a:spLocks noGrp="1"/>
          </p:cNvSpPr>
          <p:nvPr>
            <p:ph type="title" idx="8"/>
          </p:nvPr>
        </p:nvSpPr>
        <p:spPr>
          <a:xfrm>
            <a:off x="9205437" y="3531352"/>
            <a:ext cx="1835600" cy="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5" name="Google Shape;295;p27"/>
          <p:cNvSpPr txBox="1">
            <a:spLocks noGrp="1"/>
          </p:cNvSpPr>
          <p:nvPr>
            <p:ph type="subTitle" idx="9"/>
          </p:nvPr>
        </p:nvSpPr>
        <p:spPr>
          <a:xfrm>
            <a:off x="1247563" y="4207367"/>
            <a:ext cx="16424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ali"/>
              <a:buNone/>
              <a:defRPr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13"/>
          </p:nvPr>
        </p:nvSpPr>
        <p:spPr>
          <a:xfrm>
            <a:off x="4008952" y="4207367"/>
            <a:ext cx="16424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ali"/>
              <a:buNone/>
              <a:defRPr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7"/>
          <p:cNvSpPr txBox="1">
            <a:spLocks noGrp="1"/>
          </p:cNvSpPr>
          <p:nvPr>
            <p:ph type="subTitle" idx="14"/>
          </p:nvPr>
        </p:nvSpPr>
        <p:spPr>
          <a:xfrm>
            <a:off x="6552812" y="4207367"/>
            <a:ext cx="16424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ali"/>
              <a:buNone/>
              <a:defRPr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7"/>
          <p:cNvSpPr txBox="1">
            <a:spLocks noGrp="1"/>
          </p:cNvSpPr>
          <p:nvPr>
            <p:ph type="subTitle" idx="15"/>
          </p:nvPr>
        </p:nvSpPr>
        <p:spPr>
          <a:xfrm>
            <a:off x="9302037" y="4207367"/>
            <a:ext cx="16424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ali"/>
              <a:buNone/>
              <a:defRPr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28"/>
          <p:cNvGrpSpPr/>
          <p:nvPr/>
        </p:nvGrpSpPr>
        <p:grpSpPr>
          <a:xfrm>
            <a:off x="-723304" y="-1167149"/>
            <a:ext cx="13752237" cy="9192301"/>
            <a:chOff x="-542478" y="-875363"/>
            <a:chExt cx="10314178" cy="6894226"/>
          </a:xfrm>
        </p:grpSpPr>
        <p:grpSp>
          <p:nvGrpSpPr>
            <p:cNvPr id="301" name="Google Shape;301;p28"/>
            <p:cNvGrpSpPr/>
            <p:nvPr/>
          </p:nvGrpSpPr>
          <p:grpSpPr>
            <a:xfrm>
              <a:off x="7032825" y="-612750"/>
              <a:ext cx="2709025" cy="2044550"/>
              <a:chOff x="7032825" y="-612750"/>
              <a:chExt cx="2709025" cy="2044550"/>
            </a:xfrm>
          </p:grpSpPr>
          <p:sp>
            <p:nvSpPr>
              <p:cNvPr id="302" name="Google Shape;302;p28"/>
              <p:cNvSpPr/>
              <p:nvPr/>
            </p:nvSpPr>
            <p:spPr>
              <a:xfrm>
                <a:off x="8134450" y="-512800"/>
                <a:ext cx="1607400" cy="194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8"/>
              <p:cNvSpPr/>
              <p:nvPr/>
            </p:nvSpPr>
            <p:spPr>
              <a:xfrm>
                <a:off x="7032825" y="-612750"/>
                <a:ext cx="1393500" cy="145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" name="Google Shape;304;p28"/>
            <p:cNvGrpSpPr/>
            <p:nvPr/>
          </p:nvGrpSpPr>
          <p:grpSpPr>
            <a:xfrm>
              <a:off x="-542478" y="-875363"/>
              <a:ext cx="2611931" cy="1750164"/>
              <a:chOff x="-542478" y="-830025"/>
              <a:chExt cx="2611931" cy="1750164"/>
            </a:xfrm>
          </p:grpSpPr>
          <p:sp>
            <p:nvSpPr>
              <p:cNvPr id="305" name="Google Shape;305;p28"/>
              <p:cNvSpPr/>
              <p:nvPr/>
            </p:nvSpPr>
            <p:spPr>
              <a:xfrm rot="10800000">
                <a:off x="-542478" y="-806061"/>
                <a:ext cx="1607400" cy="1726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8"/>
              <p:cNvSpPr/>
              <p:nvPr/>
            </p:nvSpPr>
            <p:spPr>
              <a:xfrm rot="10800000">
                <a:off x="562553" y="-830025"/>
                <a:ext cx="1506900" cy="150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7" name="Google Shape;307;p28"/>
            <p:cNvGrpSpPr/>
            <p:nvPr/>
          </p:nvGrpSpPr>
          <p:grpSpPr>
            <a:xfrm>
              <a:off x="-408562" y="1251344"/>
              <a:ext cx="10180262" cy="4767519"/>
              <a:chOff x="-408562" y="1296681"/>
              <a:chExt cx="10180262" cy="4767519"/>
            </a:xfrm>
          </p:grpSpPr>
          <p:sp>
            <p:nvSpPr>
              <p:cNvPr id="308" name="Google Shape;308;p28"/>
              <p:cNvSpPr/>
              <p:nvPr/>
            </p:nvSpPr>
            <p:spPr>
              <a:xfrm>
                <a:off x="-58528" y="1296681"/>
                <a:ext cx="1842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8"/>
              <p:cNvSpPr/>
              <p:nvPr/>
            </p:nvSpPr>
            <p:spPr>
              <a:xfrm>
                <a:off x="-408562" y="4685402"/>
                <a:ext cx="785700" cy="815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8"/>
              <p:cNvSpPr/>
              <p:nvPr/>
            </p:nvSpPr>
            <p:spPr>
              <a:xfrm>
                <a:off x="8461300" y="474690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8"/>
              <p:cNvSpPr/>
              <p:nvPr/>
            </p:nvSpPr>
            <p:spPr>
              <a:xfrm>
                <a:off x="8767900" y="4168075"/>
                <a:ext cx="228900" cy="237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2" name="Google Shape;312;p28"/>
          <p:cNvSpPr txBox="1">
            <a:spLocks noGrp="1"/>
          </p:cNvSpPr>
          <p:nvPr>
            <p:ph type="title"/>
          </p:nvPr>
        </p:nvSpPr>
        <p:spPr>
          <a:xfrm>
            <a:off x="953400" y="595555"/>
            <a:ext cx="10285200" cy="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title" idx="2"/>
          </p:nvPr>
        </p:nvSpPr>
        <p:spPr>
          <a:xfrm>
            <a:off x="4689000" y="2923957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4" name="Google Shape;314;p28"/>
          <p:cNvSpPr txBox="1">
            <a:spLocks noGrp="1"/>
          </p:cNvSpPr>
          <p:nvPr>
            <p:ph type="subTitle" idx="1"/>
          </p:nvPr>
        </p:nvSpPr>
        <p:spPr>
          <a:xfrm>
            <a:off x="4689000" y="3341020"/>
            <a:ext cx="2814000" cy="1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title" idx="3"/>
          </p:nvPr>
        </p:nvSpPr>
        <p:spPr>
          <a:xfrm>
            <a:off x="950360" y="2923957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6" name="Google Shape;316;p28"/>
          <p:cNvSpPr txBox="1">
            <a:spLocks noGrp="1"/>
          </p:cNvSpPr>
          <p:nvPr>
            <p:ph type="subTitle" idx="4"/>
          </p:nvPr>
        </p:nvSpPr>
        <p:spPr>
          <a:xfrm>
            <a:off x="950367" y="3380620"/>
            <a:ext cx="2814000" cy="1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8"/>
          <p:cNvSpPr txBox="1">
            <a:spLocks noGrp="1"/>
          </p:cNvSpPr>
          <p:nvPr>
            <p:ph type="title" idx="5"/>
          </p:nvPr>
        </p:nvSpPr>
        <p:spPr>
          <a:xfrm>
            <a:off x="8341240" y="2923965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8" name="Google Shape;318;p28"/>
          <p:cNvSpPr txBox="1">
            <a:spLocks noGrp="1"/>
          </p:cNvSpPr>
          <p:nvPr>
            <p:ph type="subTitle" idx="6"/>
          </p:nvPr>
        </p:nvSpPr>
        <p:spPr>
          <a:xfrm>
            <a:off x="8341233" y="3341039"/>
            <a:ext cx="2814000" cy="1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9"/>
          <p:cNvGrpSpPr/>
          <p:nvPr/>
        </p:nvGrpSpPr>
        <p:grpSpPr>
          <a:xfrm>
            <a:off x="10987781" y="-1264217"/>
            <a:ext cx="3482575" cy="2333552"/>
            <a:chOff x="-542478" y="-830025"/>
            <a:chExt cx="2611931" cy="1750164"/>
          </a:xfrm>
        </p:grpSpPr>
        <p:sp>
          <p:nvSpPr>
            <p:cNvPr id="321" name="Google Shape;321;p29"/>
            <p:cNvSpPr/>
            <p:nvPr/>
          </p:nvSpPr>
          <p:spPr>
            <a:xfrm rot="10800000">
              <a:off x="-542478" y="-806061"/>
              <a:ext cx="1607400" cy="172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9"/>
            <p:cNvSpPr/>
            <p:nvPr/>
          </p:nvSpPr>
          <p:spPr>
            <a:xfrm rot="10800000">
              <a:off x="562553" y="-830025"/>
              <a:ext cx="1506900" cy="1505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29"/>
          <p:cNvSpPr/>
          <p:nvPr/>
        </p:nvSpPr>
        <p:spPr>
          <a:xfrm>
            <a:off x="-229816" y="-518081"/>
            <a:ext cx="1047600" cy="10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9"/>
          <p:cNvSpPr/>
          <p:nvPr/>
        </p:nvSpPr>
        <p:spPr>
          <a:xfrm>
            <a:off x="10802200" y="5938151"/>
            <a:ext cx="1747200" cy="1756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9"/>
          <p:cNvSpPr/>
          <p:nvPr/>
        </p:nvSpPr>
        <p:spPr>
          <a:xfrm>
            <a:off x="512600" y="1205549"/>
            <a:ext cx="305200" cy="31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29"/>
          <p:cNvGrpSpPr/>
          <p:nvPr/>
        </p:nvGrpSpPr>
        <p:grpSpPr>
          <a:xfrm rot="10800000">
            <a:off x="-2338420" y="5800717"/>
            <a:ext cx="3482575" cy="2333552"/>
            <a:chOff x="-542478" y="-830025"/>
            <a:chExt cx="2611931" cy="1750164"/>
          </a:xfrm>
        </p:grpSpPr>
        <p:sp>
          <p:nvSpPr>
            <p:cNvPr id="327" name="Google Shape;327;p29"/>
            <p:cNvSpPr/>
            <p:nvPr/>
          </p:nvSpPr>
          <p:spPr>
            <a:xfrm rot="10800000">
              <a:off x="-542478" y="-806061"/>
              <a:ext cx="1607400" cy="172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 rot="10800000">
              <a:off x="562553" y="-830025"/>
              <a:ext cx="1506900" cy="150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29"/>
          <p:cNvSpPr txBox="1">
            <a:spLocks noGrp="1"/>
          </p:cNvSpPr>
          <p:nvPr>
            <p:ph type="title"/>
          </p:nvPr>
        </p:nvSpPr>
        <p:spPr>
          <a:xfrm>
            <a:off x="953400" y="595555"/>
            <a:ext cx="10285200" cy="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0" name="Google Shape;330;p29"/>
          <p:cNvSpPr txBox="1">
            <a:spLocks noGrp="1"/>
          </p:cNvSpPr>
          <p:nvPr>
            <p:ph type="title" idx="2"/>
          </p:nvPr>
        </p:nvSpPr>
        <p:spPr>
          <a:xfrm>
            <a:off x="8422008" y="4714536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1" name="Google Shape;331;p29"/>
          <p:cNvSpPr txBox="1">
            <a:spLocks noGrp="1"/>
          </p:cNvSpPr>
          <p:nvPr>
            <p:ph type="subTitle" idx="1"/>
          </p:nvPr>
        </p:nvSpPr>
        <p:spPr>
          <a:xfrm>
            <a:off x="4684212" y="5175119"/>
            <a:ext cx="28140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9"/>
          <p:cNvSpPr txBox="1">
            <a:spLocks noGrp="1"/>
          </p:cNvSpPr>
          <p:nvPr>
            <p:ph type="title" idx="3"/>
          </p:nvPr>
        </p:nvSpPr>
        <p:spPr>
          <a:xfrm>
            <a:off x="954155" y="4714536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3" name="Google Shape;333;p29"/>
          <p:cNvSpPr txBox="1">
            <a:spLocks noGrp="1"/>
          </p:cNvSpPr>
          <p:nvPr>
            <p:ph type="subTitle" idx="4"/>
          </p:nvPr>
        </p:nvSpPr>
        <p:spPr>
          <a:xfrm>
            <a:off x="954155" y="5175119"/>
            <a:ext cx="28140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9"/>
          <p:cNvSpPr txBox="1">
            <a:spLocks noGrp="1"/>
          </p:cNvSpPr>
          <p:nvPr>
            <p:ph type="title" idx="5"/>
          </p:nvPr>
        </p:nvSpPr>
        <p:spPr>
          <a:xfrm>
            <a:off x="4694187" y="4714536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5" name="Google Shape;335;p29"/>
          <p:cNvSpPr txBox="1">
            <a:spLocks noGrp="1"/>
          </p:cNvSpPr>
          <p:nvPr>
            <p:ph type="subTitle" idx="6"/>
          </p:nvPr>
        </p:nvSpPr>
        <p:spPr>
          <a:xfrm>
            <a:off x="8414235" y="5175119"/>
            <a:ext cx="28140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9"/>
          <p:cNvSpPr txBox="1">
            <a:spLocks noGrp="1"/>
          </p:cNvSpPr>
          <p:nvPr>
            <p:ph type="title" idx="7"/>
          </p:nvPr>
        </p:nvSpPr>
        <p:spPr>
          <a:xfrm>
            <a:off x="4689012" y="1883455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30"/>
          <p:cNvGrpSpPr/>
          <p:nvPr/>
        </p:nvGrpSpPr>
        <p:grpSpPr>
          <a:xfrm>
            <a:off x="-346149" y="1728909"/>
            <a:ext cx="13375083" cy="6356692"/>
            <a:chOff x="-259612" y="1296681"/>
            <a:chExt cx="10031312" cy="4767519"/>
          </a:xfrm>
        </p:grpSpPr>
        <p:sp>
          <p:nvSpPr>
            <p:cNvPr id="339" name="Google Shape;339;p30"/>
            <p:cNvSpPr/>
            <p:nvPr/>
          </p:nvSpPr>
          <p:spPr>
            <a:xfrm>
              <a:off x="-58528" y="1296681"/>
              <a:ext cx="184200" cy="19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-259612" y="2905777"/>
              <a:ext cx="785700" cy="81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8461300" y="4746900"/>
              <a:ext cx="1310400" cy="1317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8767900" y="4168075"/>
              <a:ext cx="228900" cy="237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30"/>
          <p:cNvSpPr txBox="1">
            <a:spLocks noGrp="1"/>
          </p:cNvSpPr>
          <p:nvPr>
            <p:ph type="title"/>
          </p:nvPr>
        </p:nvSpPr>
        <p:spPr>
          <a:xfrm>
            <a:off x="953400" y="594760"/>
            <a:ext cx="10285200" cy="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4" name="Google Shape;344;p30"/>
          <p:cNvSpPr txBox="1">
            <a:spLocks noGrp="1"/>
          </p:cNvSpPr>
          <p:nvPr>
            <p:ph type="title" idx="2"/>
          </p:nvPr>
        </p:nvSpPr>
        <p:spPr>
          <a:xfrm>
            <a:off x="4689000" y="4294287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30"/>
          <p:cNvSpPr txBox="1">
            <a:spLocks noGrp="1"/>
          </p:cNvSpPr>
          <p:nvPr>
            <p:ph type="subTitle" idx="1"/>
          </p:nvPr>
        </p:nvSpPr>
        <p:spPr>
          <a:xfrm>
            <a:off x="4689000" y="4772541"/>
            <a:ext cx="28140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0"/>
          <p:cNvSpPr txBox="1">
            <a:spLocks noGrp="1"/>
          </p:cNvSpPr>
          <p:nvPr>
            <p:ph type="title" idx="3"/>
          </p:nvPr>
        </p:nvSpPr>
        <p:spPr>
          <a:xfrm>
            <a:off x="947599" y="4288231"/>
            <a:ext cx="28488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7" name="Google Shape;347;p30"/>
          <p:cNvSpPr txBox="1">
            <a:spLocks noGrp="1"/>
          </p:cNvSpPr>
          <p:nvPr>
            <p:ph type="subTitle" idx="4"/>
          </p:nvPr>
        </p:nvSpPr>
        <p:spPr>
          <a:xfrm>
            <a:off x="964999" y="4773140"/>
            <a:ext cx="28140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0"/>
          <p:cNvSpPr txBox="1">
            <a:spLocks noGrp="1"/>
          </p:cNvSpPr>
          <p:nvPr>
            <p:ph type="title" idx="5"/>
          </p:nvPr>
        </p:nvSpPr>
        <p:spPr>
          <a:xfrm>
            <a:off x="8430401" y="4294287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30"/>
          <p:cNvSpPr txBox="1">
            <a:spLocks noGrp="1"/>
          </p:cNvSpPr>
          <p:nvPr>
            <p:ph type="subTitle" idx="6"/>
          </p:nvPr>
        </p:nvSpPr>
        <p:spPr>
          <a:xfrm>
            <a:off x="8430401" y="4772541"/>
            <a:ext cx="28140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31"/>
          <p:cNvGrpSpPr/>
          <p:nvPr/>
        </p:nvGrpSpPr>
        <p:grpSpPr>
          <a:xfrm>
            <a:off x="-723304" y="-1167149"/>
            <a:ext cx="13752237" cy="9192301"/>
            <a:chOff x="-542478" y="-875363"/>
            <a:chExt cx="10314178" cy="6894226"/>
          </a:xfrm>
        </p:grpSpPr>
        <p:grpSp>
          <p:nvGrpSpPr>
            <p:cNvPr id="352" name="Google Shape;352;p31"/>
            <p:cNvGrpSpPr/>
            <p:nvPr/>
          </p:nvGrpSpPr>
          <p:grpSpPr>
            <a:xfrm>
              <a:off x="7032825" y="-612750"/>
              <a:ext cx="2709025" cy="2044550"/>
              <a:chOff x="7032825" y="-612750"/>
              <a:chExt cx="2709025" cy="2044550"/>
            </a:xfrm>
          </p:grpSpPr>
          <p:sp>
            <p:nvSpPr>
              <p:cNvPr id="353" name="Google Shape;353;p31"/>
              <p:cNvSpPr/>
              <p:nvPr/>
            </p:nvSpPr>
            <p:spPr>
              <a:xfrm>
                <a:off x="8134450" y="-512800"/>
                <a:ext cx="1607400" cy="194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7032825" y="-612750"/>
                <a:ext cx="1393500" cy="145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31"/>
            <p:cNvGrpSpPr/>
            <p:nvPr/>
          </p:nvGrpSpPr>
          <p:grpSpPr>
            <a:xfrm>
              <a:off x="-542478" y="-875363"/>
              <a:ext cx="2611931" cy="1750164"/>
              <a:chOff x="-542478" y="-830025"/>
              <a:chExt cx="2611931" cy="1750164"/>
            </a:xfrm>
          </p:grpSpPr>
          <p:sp>
            <p:nvSpPr>
              <p:cNvPr id="356" name="Google Shape;356;p31"/>
              <p:cNvSpPr/>
              <p:nvPr/>
            </p:nvSpPr>
            <p:spPr>
              <a:xfrm rot="10800000">
                <a:off x="-542478" y="-806061"/>
                <a:ext cx="1607400" cy="1726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1"/>
              <p:cNvSpPr/>
              <p:nvPr/>
            </p:nvSpPr>
            <p:spPr>
              <a:xfrm rot="10800000">
                <a:off x="562553" y="-830025"/>
                <a:ext cx="1506900" cy="150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8" name="Google Shape;358;p31"/>
            <p:cNvGrpSpPr/>
            <p:nvPr/>
          </p:nvGrpSpPr>
          <p:grpSpPr>
            <a:xfrm>
              <a:off x="-408562" y="1251344"/>
              <a:ext cx="10180262" cy="4767519"/>
              <a:chOff x="-408562" y="1296681"/>
              <a:chExt cx="10180262" cy="4767519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58528" y="1296681"/>
                <a:ext cx="1842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-408562" y="4685402"/>
                <a:ext cx="785700" cy="815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1"/>
              <p:cNvSpPr/>
              <p:nvPr/>
            </p:nvSpPr>
            <p:spPr>
              <a:xfrm>
                <a:off x="8461300" y="474690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1"/>
              <p:cNvSpPr/>
              <p:nvPr/>
            </p:nvSpPr>
            <p:spPr>
              <a:xfrm>
                <a:off x="8767900" y="4168075"/>
                <a:ext cx="228900" cy="237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3" name="Google Shape;363;p31"/>
          <p:cNvSpPr txBox="1">
            <a:spLocks noGrp="1"/>
          </p:cNvSpPr>
          <p:nvPr>
            <p:ph type="title"/>
          </p:nvPr>
        </p:nvSpPr>
        <p:spPr>
          <a:xfrm>
            <a:off x="953400" y="594760"/>
            <a:ext cx="10285200" cy="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4" name="Google Shape;364;p31"/>
          <p:cNvSpPr txBox="1">
            <a:spLocks noGrp="1"/>
          </p:cNvSpPr>
          <p:nvPr>
            <p:ph type="title" idx="2"/>
          </p:nvPr>
        </p:nvSpPr>
        <p:spPr>
          <a:xfrm>
            <a:off x="4689000" y="4598164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65" name="Google Shape;365;p31"/>
          <p:cNvSpPr txBox="1">
            <a:spLocks noGrp="1"/>
          </p:cNvSpPr>
          <p:nvPr>
            <p:ph type="subTitle" idx="1"/>
          </p:nvPr>
        </p:nvSpPr>
        <p:spPr>
          <a:xfrm>
            <a:off x="4689000" y="5002975"/>
            <a:ext cx="2814000" cy="11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1"/>
          <p:cNvSpPr txBox="1">
            <a:spLocks noGrp="1"/>
          </p:cNvSpPr>
          <p:nvPr>
            <p:ph type="title" idx="3"/>
          </p:nvPr>
        </p:nvSpPr>
        <p:spPr>
          <a:xfrm>
            <a:off x="950360" y="4598164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67" name="Google Shape;367;p31"/>
          <p:cNvSpPr txBox="1">
            <a:spLocks noGrp="1"/>
          </p:cNvSpPr>
          <p:nvPr>
            <p:ph type="subTitle" idx="4"/>
          </p:nvPr>
        </p:nvSpPr>
        <p:spPr>
          <a:xfrm>
            <a:off x="950367" y="5030332"/>
            <a:ext cx="2814000" cy="10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1"/>
          <p:cNvSpPr txBox="1">
            <a:spLocks noGrp="1"/>
          </p:cNvSpPr>
          <p:nvPr>
            <p:ph type="title" idx="5"/>
          </p:nvPr>
        </p:nvSpPr>
        <p:spPr>
          <a:xfrm>
            <a:off x="8427640" y="4598164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31"/>
          <p:cNvSpPr txBox="1">
            <a:spLocks noGrp="1"/>
          </p:cNvSpPr>
          <p:nvPr>
            <p:ph type="subTitle" idx="6"/>
          </p:nvPr>
        </p:nvSpPr>
        <p:spPr>
          <a:xfrm>
            <a:off x="8427633" y="5002975"/>
            <a:ext cx="2814000" cy="11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6">
  <p:cSld name="Title and two columns 6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"/>
          <p:cNvSpPr txBox="1">
            <a:spLocks noGrp="1"/>
          </p:cNvSpPr>
          <p:nvPr>
            <p:ph type="title"/>
          </p:nvPr>
        </p:nvSpPr>
        <p:spPr>
          <a:xfrm>
            <a:off x="893800" y="580709"/>
            <a:ext cx="10404400" cy="6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2" name="Google Shape;372;p32"/>
          <p:cNvSpPr txBox="1">
            <a:spLocks noGrp="1"/>
          </p:cNvSpPr>
          <p:nvPr>
            <p:ph type="subTitle" idx="1"/>
          </p:nvPr>
        </p:nvSpPr>
        <p:spPr>
          <a:xfrm>
            <a:off x="954867" y="2087708"/>
            <a:ext cx="5141200" cy="40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3" name="Google Shape;373;p32"/>
          <p:cNvSpPr txBox="1">
            <a:spLocks noGrp="1"/>
          </p:cNvSpPr>
          <p:nvPr>
            <p:ph type="subTitle" idx="2"/>
          </p:nvPr>
        </p:nvSpPr>
        <p:spPr>
          <a:xfrm>
            <a:off x="6095933" y="2087708"/>
            <a:ext cx="5141200" cy="40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867"/>
            </a:lvl1pPr>
            <a:lvl2pPr lvl="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32"/>
          <p:cNvSpPr txBox="1">
            <a:spLocks noGrp="1"/>
          </p:cNvSpPr>
          <p:nvPr>
            <p:ph type="subTitle" idx="3"/>
          </p:nvPr>
        </p:nvSpPr>
        <p:spPr>
          <a:xfrm>
            <a:off x="950400" y="1754104"/>
            <a:ext cx="10291200" cy="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5" name="Google Shape;375;p32"/>
          <p:cNvGrpSpPr/>
          <p:nvPr/>
        </p:nvGrpSpPr>
        <p:grpSpPr>
          <a:xfrm>
            <a:off x="8902744" y="5473645"/>
            <a:ext cx="3664256" cy="1174800"/>
            <a:chOff x="6677058" y="4105234"/>
            <a:chExt cx="2748192" cy="881100"/>
          </a:xfrm>
        </p:grpSpPr>
        <p:sp>
          <p:nvSpPr>
            <p:cNvPr id="376" name="Google Shape;376;p32"/>
            <p:cNvSpPr/>
            <p:nvPr/>
          </p:nvSpPr>
          <p:spPr>
            <a:xfrm flipH="1">
              <a:off x="8575950" y="4105234"/>
              <a:ext cx="849300" cy="8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6677058" y="4345123"/>
              <a:ext cx="501000" cy="52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32"/>
          <p:cNvSpPr/>
          <p:nvPr/>
        </p:nvSpPr>
        <p:spPr>
          <a:xfrm>
            <a:off x="1147516" y="6365500"/>
            <a:ext cx="1132400" cy="117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32"/>
          <p:cNvGrpSpPr/>
          <p:nvPr/>
        </p:nvGrpSpPr>
        <p:grpSpPr>
          <a:xfrm>
            <a:off x="-386499" y="-923683"/>
            <a:ext cx="3112900" cy="2318316"/>
            <a:chOff x="-289875" y="-692762"/>
            <a:chExt cx="2334675" cy="1738737"/>
          </a:xfrm>
        </p:grpSpPr>
        <p:sp>
          <p:nvSpPr>
            <p:cNvPr id="380" name="Google Shape;380;p32"/>
            <p:cNvSpPr/>
            <p:nvPr/>
          </p:nvSpPr>
          <p:spPr>
            <a:xfrm>
              <a:off x="1000800" y="-692762"/>
              <a:ext cx="1044000" cy="1049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-289875" y="-491825"/>
              <a:ext cx="1607400" cy="153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3"/>
          <p:cNvSpPr txBox="1">
            <a:spLocks noGrp="1"/>
          </p:cNvSpPr>
          <p:nvPr>
            <p:ph type="title"/>
          </p:nvPr>
        </p:nvSpPr>
        <p:spPr>
          <a:xfrm>
            <a:off x="893800" y="580709"/>
            <a:ext cx="10404400" cy="6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4" name="Google Shape;384;p33"/>
          <p:cNvSpPr txBox="1">
            <a:spLocks noGrp="1"/>
          </p:cNvSpPr>
          <p:nvPr>
            <p:ph type="subTitle" idx="1"/>
          </p:nvPr>
        </p:nvSpPr>
        <p:spPr>
          <a:xfrm>
            <a:off x="953400" y="2646544"/>
            <a:ext cx="5141200" cy="3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5" name="Google Shape;385;p33"/>
          <p:cNvSpPr txBox="1">
            <a:spLocks noGrp="1"/>
          </p:cNvSpPr>
          <p:nvPr>
            <p:ph type="subTitle" idx="2"/>
          </p:nvPr>
        </p:nvSpPr>
        <p:spPr>
          <a:xfrm>
            <a:off x="6098733" y="3202633"/>
            <a:ext cx="5141200" cy="2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6" name="Google Shape;386;p33"/>
          <p:cNvSpPr/>
          <p:nvPr/>
        </p:nvSpPr>
        <p:spPr>
          <a:xfrm flipH="1">
            <a:off x="11434600" y="5473645"/>
            <a:ext cx="1132400" cy="11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3"/>
          <p:cNvSpPr/>
          <p:nvPr/>
        </p:nvSpPr>
        <p:spPr>
          <a:xfrm>
            <a:off x="1147516" y="6365500"/>
            <a:ext cx="1132400" cy="117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" name="Google Shape;388;p33"/>
          <p:cNvGrpSpPr/>
          <p:nvPr/>
        </p:nvGrpSpPr>
        <p:grpSpPr>
          <a:xfrm>
            <a:off x="-386499" y="-923683"/>
            <a:ext cx="3112900" cy="2318316"/>
            <a:chOff x="-289875" y="-692762"/>
            <a:chExt cx="2334675" cy="1738737"/>
          </a:xfrm>
        </p:grpSpPr>
        <p:sp>
          <p:nvSpPr>
            <p:cNvPr id="389" name="Google Shape;389;p33"/>
            <p:cNvSpPr/>
            <p:nvPr/>
          </p:nvSpPr>
          <p:spPr>
            <a:xfrm>
              <a:off x="1000800" y="-692762"/>
              <a:ext cx="1044000" cy="1049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-289875" y="-491825"/>
              <a:ext cx="1607400" cy="153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33"/>
          <p:cNvGrpSpPr/>
          <p:nvPr/>
        </p:nvGrpSpPr>
        <p:grpSpPr>
          <a:xfrm rot="10800000">
            <a:off x="-568217" y="-652654"/>
            <a:ext cx="13365717" cy="8571321"/>
            <a:chOff x="-735625" y="-79803"/>
            <a:chExt cx="10024288" cy="6428491"/>
          </a:xfrm>
        </p:grpSpPr>
        <p:grpSp>
          <p:nvGrpSpPr>
            <p:cNvPr id="392" name="Google Shape;392;p33"/>
            <p:cNvGrpSpPr/>
            <p:nvPr/>
          </p:nvGrpSpPr>
          <p:grpSpPr>
            <a:xfrm flipH="1">
              <a:off x="-735625" y="3350297"/>
              <a:ext cx="9797500" cy="2998391"/>
              <a:chOff x="-47100" y="3045497"/>
              <a:chExt cx="9797500" cy="2998391"/>
            </a:xfrm>
          </p:grpSpPr>
          <p:sp>
            <p:nvSpPr>
              <p:cNvPr id="393" name="Google Shape;393;p33"/>
              <p:cNvSpPr/>
              <p:nvPr/>
            </p:nvSpPr>
            <p:spPr>
              <a:xfrm>
                <a:off x="8331487" y="3045497"/>
                <a:ext cx="499500" cy="518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4" name="Google Shape;394;p33"/>
              <p:cNvGrpSpPr/>
              <p:nvPr/>
            </p:nvGrpSpPr>
            <p:grpSpPr>
              <a:xfrm>
                <a:off x="7373625" y="4459595"/>
                <a:ext cx="2376775" cy="1584293"/>
                <a:chOff x="7373625" y="4459595"/>
                <a:chExt cx="2376775" cy="1584293"/>
              </a:xfrm>
            </p:grpSpPr>
            <p:sp>
              <p:nvSpPr>
                <p:cNvPr id="395" name="Google Shape;395;p33"/>
                <p:cNvSpPr/>
                <p:nvPr/>
              </p:nvSpPr>
              <p:spPr>
                <a:xfrm>
                  <a:off x="8288800" y="4459595"/>
                  <a:ext cx="1461600" cy="1317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396;p33"/>
                <p:cNvSpPr/>
                <p:nvPr/>
              </p:nvSpPr>
              <p:spPr>
                <a:xfrm>
                  <a:off x="7373625" y="4843288"/>
                  <a:ext cx="1387800" cy="120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7" name="Google Shape;397;p33"/>
              <p:cNvSpPr/>
              <p:nvPr/>
            </p:nvSpPr>
            <p:spPr>
              <a:xfrm>
                <a:off x="-47100" y="3280700"/>
                <a:ext cx="272700" cy="283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8" name="Google Shape;398;p33"/>
            <p:cNvSpPr/>
            <p:nvPr/>
          </p:nvSpPr>
          <p:spPr>
            <a:xfrm flipH="1">
              <a:off x="8789163" y="-79803"/>
              <a:ext cx="499500" cy="518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33"/>
          <p:cNvSpPr txBox="1">
            <a:spLocks noGrp="1"/>
          </p:cNvSpPr>
          <p:nvPr>
            <p:ph type="subTitle" idx="3"/>
          </p:nvPr>
        </p:nvSpPr>
        <p:spPr>
          <a:xfrm>
            <a:off x="950400" y="1789588"/>
            <a:ext cx="10291200" cy="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4"/>
          <p:cNvSpPr txBox="1">
            <a:spLocks noGrp="1"/>
          </p:cNvSpPr>
          <p:nvPr>
            <p:ph type="title"/>
          </p:nvPr>
        </p:nvSpPr>
        <p:spPr>
          <a:xfrm>
            <a:off x="954800" y="583205"/>
            <a:ext cx="102824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02" name="Google Shape;402;p34"/>
          <p:cNvGrpSpPr/>
          <p:nvPr/>
        </p:nvGrpSpPr>
        <p:grpSpPr>
          <a:xfrm>
            <a:off x="-771417" y="-106403"/>
            <a:ext cx="13156301" cy="8228271"/>
            <a:chOff x="-578563" y="-79803"/>
            <a:chExt cx="9867226" cy="6171203"/>
          </a:xfrm>
        </p:grpSpPr>
        <p:grpSp>
          <p:nvGrpSpPr>
            <p:cNvPr id="403" name="Google Shape;403;p34"/>
            <p:cNvGrpSpPr/>
            <p:nvPr/>
          </p:nvGrpSpPr>
          <p:grpSpPr>
            <a:xfrm flipH="1">
              <a:off x="-578563" y="3896077"/>
              <a:ext cx="3466301" cy="2195323"/>
              <a:chOff x="6127037" y="3591277"/>
              <a:chExt cx="3466301" cy="2195323"/>
            </a:xfrm>
          </p:grpSpPr>
          <p:sp>
            <p:nvSpPr>
              <p:cNvPr id="404" name="Google Shape;404;p34"/>
              <p:cNvSpPr/>
              <p:nvPr/>
            </p:nvSpPr>
            <p:spPr>
              <a:xfrm>
                <a:off x="8807638" y="3591277"/>
                <a:ext cx="785700" cy="815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4"/>
              <p:cNvSpPr/>
              <p:nvPr/>
            </p:nvSpPr>
            <p:spPr>
              <a:xfrm>
                <a:off x="6127037" y="4808672"/>
                <a:ext cx="499500" cy="518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6" name="Google Shape;406;p34"/>
              <p:cNvGrpSpPr/>
              <p:nvPr/>
            </p:nvGrpSpPr>
            <p:grpSpPr>
              <a:xfrm>
                <a:off x="7042550" y="4248908"/>
                <a:ext cx="2539875" cy="1537692"/>
                <a:chOff x="7042550" y="4248908"/>
                <a:chExt cx="2539875" cy="1537692"/>
              </a:xfrm>
            </p:grpSpPr>
            <p:sp>
              <p:nvSpPr>
                <p:cNvPr id="407" name="Google Shape;407;p34"/>
                <p:cNvSpPr/>
                <p:nvPr/>
              </p:nvSpPr>
              <p:spPr>
                <a:xfrm>
                  <a:off x="8120825" y="4248908"/>
                  <a:ext cx="1461600" cy="13173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" name="Google Shape;408;p34"/>
                <p:cNvSpPr/>
                <p:nvPr/>
              </p:nvSpPr>
              <p:spPr>
                <a:xfrm>
                  <a:off x="7042550" y="4586000"/>
                  <a:ext cx="1387800" cy="12006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3733"/>
                    <a:buFont typeface="Arial"/>
                    <a:buNone/>
                  </a:pPr>
                  <a:endParaRPr sz="3733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09" name="Google Shape;409;p34"/>
            <p:cNvGrpSpPr/>
            <p:nvPr/>
          </p:nvGrpSpPr>
          <p:grpSpPr>
            <a:xfrm>
              <a:off x="1327550" y="-79803"/>
              <a:ext cx="7961113" cy="1070228"/>
              <a:chOff x="1327550" y="-79803"/>
              <a:chExt cx="7961113" cy="1070228"/>
            </a:xfrm>
          </p:grpSpPr>
          <p:sp>
            <p:nvSpPr>
              <p:cNvPr id="410" name="Google Shape;410;p34"/>
              <p:cNvSpPr/>
              <p:nvPr/>
            </p:nvSpPr>
            <p:spPr>
              <a:xfrm flipH="1">
                <a:off x="1327550" y="707225"/>
                <a:ext cx="272700" cy="283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4"/>
              <p:cNvSpPr/>
              <p:nvPr/>
            </p:nvSpPr>
            <p:spPr>
              <a:xfrm flipH="1">
                <a:off x="8789163" y="-79803"/>
                <a:ext cx="499500" cy="518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 txBox="1">
            <a:spLocks noGrp="1"/>
          </p:cNvSpPr>
          <p:nvPr>
            <p:ph type="title"/>
          </p:nvPr>
        </p:nvSpPr>
        <p:spPr>
          <a:xfrm>
            <a:off x="954800" y="583205"/>
            <a:ext cx="102824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35"/>
          <p:cNvSpPr/>
          <p:nvPr/>
        </p:nvSpPr>
        <p:spPr>
          <a:xfrm rot="10800000">
            <a:off x="-240491" y="5964880"/>
            <a:ext cx="1047600" cy="10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5"/>
          <p:cNvSpPr/>
          <p:nvPr/>
        </p:nvSpPr>
        <p:spPr>
          <a:xfrm rot="10800000">
            <a:off x="-50724" y="-254381"/>
            <a:ext cx="666000" cy="691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p35"/>
          <p:cNvGrpSpPr/>
          <p:nvPr/>
        </p:nvGrpSpPr>
        <p:grpSpPr>
          <a:xfrm rot="9923890">
            <a:off x="10165235" y="5716951"/>
            <a:ext cx="3386496" cy="2050253"/>
            <a:chOff x="6223459" y="4149879"/>
            <a:chExt cx="2539875" cy="1537692"/>
          </a:xfrm>
        </p:grpSpPr>
        <p:sp>
          <p:nvSpPr>
            <p:cNvPr id="417" name="Google Shape;417;p35"/>
            <p:cNvSpPr/>
            <p:nvPr/>
          </p:nvSpPr>
          <p:spPr>
            <a:xfrm>
              <a:off x="7301734" y="4149879"/>
              <a:ext cx="1461600" cy="1317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6223459" y="4486971"/>
              <a:ext cx="1387800" cy="1200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35"/>
          <p:cNvSpPr/>
          <p:nvPr/>
        </p:nvSpPr>
        <p:spPr>
          <a:xfrm rot="10800000">
            <a:off x="11367925" y="4841249"/>
            <a:ext cx="363600" cy="37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5"/>
          <p:cNvSpPr/>
          <p:nvPr/>
        </p:nvSpPr>
        <p:spPr>
          <a:xfrm rot="10800000">
            <a:off x="11731543" y="-254381"/>
            <a:ext cx="666000" cy="69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>
            <a:spLocks noGrp="1"/>
          </p:cNvSpPr>
          <p:nvPr>
            <p:ph type="title"/>
          </p:nvPr>
        </p:nvSpPr>
        <p:spPr>
          <a:xfrm>
            <a:off x="893800" y="580709"/>
            <a:ext cx="10404400" cy="6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3" name="Google Shape;423;p36"/>
          <p:cNvSpPr txBox="1">
            <a:spLocks noGrp="1"/>
          </p:cNvSpPr>
          <p:nvPr>
            <p:ph type="subTitle" idx="1"/>
          </p:nvPr>
        </p:nvSpPr>
        <p:spPr>
          <a:xfrm>
            <a:off x="819933" y="2646529"/>
            <a:ext cx="5141200" cy="3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67"/>
            </a:lvl1pPr>
            <a:lvl2pPr lvl="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4" name="Google Shape;424;p36"/>
          <p:cNvSpPr/>
          <p:nvPr/>
        </p:nvSpPr>
        <p:spPr>
          <a:xfrm>
            <a:off x="11421792" y="-302297"/>
            <a:ext cx="1047600" cy="108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5" name="Google Shape;425;p36"/>
          <p:cNvGrpSpPr/>
          <p:nvPr/>
        </p:nvGrpSpPr>
        <p:grpSpPr>
          <a:xfrm>
            <a:off x="-1847151" y="-302297"/>
            <a:ext cx="15000418" cy="8848790"/>
            <a:chOff x="-1385364" y="-226723"/>
            <a:chExt cx="11250314" cy="6636592"/>
          </a:xfrm>
        </p:grpSpPr>
        <p:sp>
          <p:nvSpPr>
            <p:cNvPr id="426" name="Google Shape;426;p36"/>
            <p:cNvSpPr/>
            <p:nvPr/>
          </p:nvSpPr>
          <p:spPr>
            <a:xfrm>
              <a:off x="2461018" y="4822922"/>
              <a:ext cx="499500" cy="518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" name="Google Shape;427;p36"/>
            <p:cNvGrpSpPr/>
            <p:nvPr/>
          </p:nvGrpSpPr>
          <p:grpSpPr>
            <a:xfrm rot="1934060">
              <a:off x="-1170998" y="4313248"/>
              <a:ext cx="2539954" cy="1537740"/>
              <a:chOff x="6223459" y="4149879"/>
              <a:chExt cx="2539875" cy="1537692"/>
            </a:xfrm>
          </p:grpSpPr>
          <p:sp>
            <p:nvSpPr>
              <p:cNvPr id="428" name="Google Shape;428;p36"/>
              <p:cNvSpPr/>
              <p:nvPr/>
            </p:nvSpPr>
            <p:spPr>
              <a:xfrm>
                <a:off x="7301734" y="4149879"/>
                <a:ext cx="1461600" cy="1317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6"/>
              <p:cNvSpPr/>
              <p:nvPr/>
            </p:nvSpPr>
            <p:spPr>
              <a:xfrm>
                <a:off x="6223459" y="4486971"/>
                <a:ext cx="1387800" cy="120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0" name="Google Shape;430;p36"/>
            <p:cNvSpPr/>
            <p:nvPr/>
          </p:nvSpPr>
          <p:spPr>
            <a:xfrm>
              <a:off x="6967081" y="2860675"/>
              <a:ext cx="272700" cy="283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4322243" y="3499072"/>
              <a:ext cx="499500" cy="51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-72481" y="-226723"/>
              <a:ext cx="785700" cy="81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3" name="Google Shape;433;p36"/>
            <p:cNvGrpSpPr/>
            <p:nvPr/>
          </p:nvGrpSpPr>
          <p:grpSpPr>
            <a:xfrm>
              <a:off x="8575950" y="336423"/>
              <a:ext cx="849300" cy="4649911"/>
              <a:chOff x="8575950" y="336423"/>
              <a:chExt cx="849300" cy="4649911"/>
            </a:xfrm>
          </p:grpSpPr>
          <p:sp>
            <p:nvSpPr>
              <p:cNvPr id="434" name="Google Shape;434;p36"/>
              <p:cNvSpPr/>
              <p:nvPr/>
            </p:nvSpPr>
            <p:spPr>
              <a:xfrm flipH="1">
                <a:off x="8575950" y="4105234"/>
                <a:ext cx="849300" cy="88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6"/>
              <p:cNvSpPr/>
              <p:nvPr/>
            </p:nvSpPr>
            <p:spPr>
              <a:xfrm>
                <a:off x="8848433" y="336423"/>
                <a:ext cx="501000" cy="52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6" name="Google Shape;436;p36"/>
            <p:cNvGrpSpPr/>
            <p:nvPr/>
          </p:nvGrpSpPr>
          <p:grpSpPr>
            <a:xfrm>
              <a:off x="6426825" y="4193900"/>
              <a:ext cx="3438125" cy="1776450"/>
              <a:chOff x="6426825" y="4193900"/>
              <a:chExt cx="3438125" cy="1776450"/>
            </a:xfrm>
          </p:grpSpPr>
          <p:sp>
            <p:nvSpPr>
              <p:cNvPr id="437" name="Google Shape;437;p36"/>
              <p:cNvSpPr/>
              <p:nvPr/>
            </p:nvSpPr>
            <p:spPr>
              <a:xfrm>
                <a:off x="8554550" y="453245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6"/>
              <p:cNvSpPr/>
              <p:nvPr/>
            </p:nvSpPr>
            <p:spPr>
              <a:xfrm>
                <a:off x="7178050" y="4193900"/>
                <a:ext cx="1607400" cy="153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6"/>
              <p:cNvSpPr/>
              <p:nvPr/>
            </p:nvSpPr>
            <p:spPr>
              <a:xfrm>
                <a:off x="6426825" y="465305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40" name="Google Shape;440;p36"/>
          <p:cNvSpPr txBox="1">
            <a:spLocks noGrp="1"/>
          </p:cNvSpPr>
          <p:nvPr>
            <p:ph type="subTitle" idx="2"/>
          </p:nvPr>
        </p:nvSpPr>
        <p:spPr>
          <a:xfrm>
            <a:off x="6096000" y="2646721"/>
            <a:ext cx="5141200" cy="3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67"/>
            </a:lvl1pPr>
            <a:lvl2pPr lvl="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1" name="Google Shape;441;p36"/>
          <p:cNvSpPr txBox="1">
            <a:spLocks noGrp="1"/>
          </p:cNvSpPr>
          <p:nvPr>
            <p:ph type="subTitle" idx="3"/>
          </p:nvPr>
        </p:nvSpPr>
        <p:spPr>
          <a:xfrm>
            <a:off x="950400" y="1754104"/>
            <a:ext cx="10291200" cy="4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7"/>
          <p:cNvGrpSpPr/>
          <p:nvPr/>
        </p:nvGrpSpPr>
        <p:grpSpPr>
          <a:xfrm>
            <a:off x="11434600" y="448565"/>
            <a:ext cx="1132400" cy="6199881"/>
            <a:chOff x="8575950" y="336423"/>
            <a:chExt cx="849300" cy="4649911"/>
          </a:xfrm>
        </p:grpSpPr>
        <p:sp>
          <p:nvSpPr>
            <p:cNvPr id="444" name="Google Shape;444;p37"/>
            <p:cNvSpPr/>
            <p:nvPr/>
          </p:nvSpPr>
          <p:spPr>
            <a:xfrm flipH="1">
              <a:off x="8575950" y="4105234"/>
              <a:ext cx="849300" cy="8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8848433" y="336423"/>
              <a:ext cx="501000" cy="520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" name="Google Shape;446;p37"/>
          <p:cNvSpPr/>
          <p:nvPr/>
        </p:nvSpPr>
        <p:spPr>
          <a:xfrm>
            <a:off x="1147516" y="6365500"/>
            <a:ext cx="1132400" cy="117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7"/>
          <p:cNvSpPr/>
          <p:nvPr/>
        </p:nvSpPr>
        <p:spPr>
          <a:xfrm flipH="1">
            <a:off x="3066867" y="-429971"/>
            <a:ext cx="666000" cy="69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</a:pPr>
            <a:endParaRPr sz="3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8" name="Google Shape;448;p37"/>
          <p:cNvGrpSpPr/>
          <p:nvPr/>
        </p:nvGrpSpPr>
        <p:grpSpPr>
          <a:xfrm>
            <a:off x="8569101" y="5591867"/>
            <a:ext cx="4584167" cy="2368600"/>
            <a:chOff x="6426825" y="4193900"/>
            <a:chExt cx="3438125" cy="1776450"/>
          </a:xfrm>
        </p:grpSpPr>
        <p:sp>
          <p:nvSpPr>
            <p:cNvPr id="449" name="Google Shape;449;p37"/>
            <p:cNvSpPr/>
            <p:nvPr/>
          </p:nvSpPr>
          <p:spPr>
            <a:xfrm>
              <a:off x="8554550" y="4532450"/>
              <a:ext cx="1310400" cy="1317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7178050" y="4193900"/>
              <a:ext cx="1607400" cy="153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6426825" y="4653050"/>
              <a:ext cx="1310400" cy="1317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37"/>
          <p:cNvGrpSpPr/>
          <p:nvPr/>
        </p:nvGrpSpPr>
        <p:grpSpPr>
          <a:xfrm>
            <a:off x="-386499" y="-923683"/>
            <a:ext cx="3112900" cy="2318316"/>
            <a:chOff x="-289875" y="-692762"/>
            <a:chExt cx="2334675" cy="1738737"/>
          </a:xfrm>
        </p:grpSpPr>
        <p:sp>
          <p:nvSpPr>
            <p:cNvPr id="453" name="Google Shape;453;p37"/>
            <p:cNvSpPr/>
            <p:nvPr/>
          </p:nvSpPr>
          <p:spPr>
            <a:xfrm>
              <a:off x="1000800" y="-692762"/>
              <a:ext cx="1044000" cy="1049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-289875" y="-491825"/>
              <a:ext cx="1607400" cy="153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37"/>
          <p:cNvSpPr txBox="1">
            <a:spLocks noGrp="1"/>
          </p:cNvSpPr>
          <p:nvPr>
            <p:ph type="title"/>
          </p:nvPr>
        </p:nvSpPr>
        <p:spPr>
          <a:xfrm>
            <a:off x="829556" y="381628"/>
            <a:ext cx="104116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6" name="Google Shape;456;p37"/>
          <p:cNvSpPr txBox="1">
            <a:spLocks noGrp="1"/>
          </p:cNvSpPr>
          <p:nvPr>
            <p:ph type="title" idx="2"/>
          </p:nvPr>
        </p:nvSpPr>
        <p:spPr>
          <a:xfrm>
            <a:off x="7162664" y="2403809"/>
            <a:ext cx="30088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457" name="Google Shape;457;p37"/>
          <p:cNvSpPr txBox="1">
            <a:spLocks noGrp="1"/>
          </p:cNvSpPr>
          <p:nvPr>
            <p:ph type="subTitle" idx="1"/>
          </p:nvPr>
        </p:nvSpPr>
        <p:spPr>
          <a:xfrm>
            <a:off x="7082264" y="2795048"/>
            <a:ext cx="31696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37"/>
          <p:cNvSpPr txBox="1">
            <a:spLocks noGrp="1"/>
          </p:cNvSpPr>
          <p:nvPr>
            <p:ph type="title" idx="3"/>
          </p:nvPr>
        </p:nvSpPr>
        <p:spPr>
          <a:xfrm>
            <a:off x="7162664" y="4249725"/>
            <a:ext cx="30088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459" name="Google Shape;459;p37"/>
          <p:cNvSpPr txBox="1">
            <a:spLocks noGrp="1"/>
          </p:cNvSpPr>
          <p:nvPr>
            <p:ph type="subTitle" idx="4"/>
          </p:nvPr>
        </p:nvSpPr>
        <p:spPr>
          <a:xfrm>
            <a:off x="7082264" y="4637380"/>
            <a:ext cx="31696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38"/>
          <p:cNvGrpSpPr/>
          <p:nvPr/>
        </p:nvGrpSpPr>
        <p:grpSpPr>
          <a:xfrm>
            <a:off x="-346149" y="1728909"/>
            <a:ext cx="13375083" cy="6356692"/>
            <a:chOff x="-259612" y="1296681"/>
            <a:chExt cx="10031312" cy="4767519"/>
          </a:xfrm>
        </p:grpSpPr>
        <p:sp>
          <p:nvSpPr>
            <p:cNvPr id="462" name="Google Shape;462;p38"/>
            <p:cNvSpPr/>
            <p:nvPr/>
          </p:nvSpPr>
          <p:spPr>
            <a:xfrm>
              <a:off x="-58528" y="1296681"/>
              <a:ext cx="184200" cy="19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-259612" y="2905777"/>
              <a:ext cx="785700" cy="81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8461300" y="4746900"/>
              <a:ext cx="1310400" cy="1317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8767900" y="4168075"/>
              <a:ext cx="228900" cy="237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38"/>
          <p:cNvSpPr txBox="1">
            <a:spLocks noGrp="1"/>
          </p:cNvSpPr>
          <p:nvPr>
            <p:ph type="title"/>
          </p:nvPr>
        </p:nvSpPr>
        <p:spPr>
          <a:xfrm>
            <a:off x="884400" y="620151"/>
            <a:ext cx="10423200" cy="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67" name="Google Shape;467;p38"/>
          <p:cNvSpPr txBox="1">
            <a:spLocks noGrp="1"/>
          </p:cNvSpPr>
          <p:nvPr>
            <p:ph type="title" idx="2"/>
          </p:nvPr>
        </p:nvSpPr>
        <p:spPr>
          <a:xfrm>
            <a:off x="7931284" y="2270276"/>
            <a:ext cx="2614800" cy="1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50"/>
              </a:buClr>
              <a:buSzPts val="103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9pPr>
          </a:lstStyle>
          <a:p>
            <a:endParaRPr/>
          </a:p>
        </p:txBody>
      </p:sp>
      <p:sp>
        <p:nvSpPr>
          <p:cNvPr id="468" name="Google Shape;468;p38"/>
          <p:cNvSpPr txBox="1">
            <a:spLocks noGrp="1"/>
          </p:cNvSpPr>
          <p:nvPr>
            <p:ph type="title" idx="3"/>
          </p:nvPr>
        </p:nvSpPr>
        <p:spPr>
          <a:xfrm>
            <a:off x="1645917" y="3971551"/>
            <a:ext cx="2614800" cy="1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50"/>
              </a:buClr>
              <a:buSzPts val="10300"/>
              <a:buNone/>
              <a:defRPr sz="33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3733"/>
            </a:lvl9pPr>
          </a:lstStyle>
          <a:p>
            <a:endParaRPr/>
          </a:p>
        </p:txBody>
      </p:sp>
      <p:sp>
        <p:nvSpPr>
          <p:cNvPr id="469" name="Google Shape;469;p38"/>
          <p:cNvSpPr txBox="1">
            <a:spLocks noGrp="1"/>
          </p:cNvSpPr>
          <p:nvPr>
            <p:ph type="subTitle" idx="1"/>
          </p:nvPr>
        </p:nvSpPr>
        <p:spPr>
          <a:xfrm>
            <a:off x="1772117" y="4631427"/>
            <a:ext cx="2362400" cy="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38"/>
          <p:cNvSpPr txBox="1">
            <a:spLocks noGrp="1"/>
          </p:cNvSpPr>
          <p:nvPr>
            <p:ph type="subTitle" idx="4"/>
          </p:nvPr>
        </p:nvSpPr>
        <p:spPr>
          <a:xfrm>
            <a:off x="4753440" y="3832056"/>
            <a:ext cx="2362400" cy="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1" name="Google Shape;471;p38"/>
          <p:cNvSpPr txBox="1">
            <a:spLocks noGrp="1"/>
          </p:cNvSpPr>
          <p:nvPr>
            <p:ph type="subTitle" idx="5"/>
          </p:nvPr>
        </p:nvSpPr>
        <p:spPr>
          <a:xfrm>
            <a:off x="8057484" y="2984919"/>
            <a:ext cx="2362400" cy="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38"/>
          <p:cNvSpPr txBox="1">
            <a:spLocks noGrp="1"/>
          </p:cNvSpPr>
          <p:nvPr>
            <p:ph type="title" idx="6"/>
          </p:nvPr>
        </p:nvSpPr>
        <p:spPr>
          <a:xfrm>
            <a:off x="4076240" y="2857524"/>
            <a:ext cx="3716800" cy="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62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3733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3733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3733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3733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3733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3733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3733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None/>
              <a:defRPr sz="1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39"/>
          <p:cNvGrpSpPr/>
          <p:nvPr/>
        </p:nvGrpSpPr>
        <p:grpSpPr>
          <a:xfrm>
            <a:off x="-386500" y="-923683"/>
            <a:ext cx="12889784" cy="8463183"/>
            <a:chOff x="-289875" y="-692762"/>
            <a:chExt cx="9667338" cy="6347387"/>
          </a:xfrm>
        </p:grpSpPr>
        <p:sp>
          <p:nvSpPr>
            <p:cNvPr id="475" name="Google Shape;475;p39"/>
            <p:cNvSpPr/>
            <p:nvPr/>
          </p:nvSpPr>
          <p:spPr>
            <a:xfrm>
              <a:off x="860637" y="4774125"/>
              <a:ext cx="849300" cy="88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9"/>
            <p:cNvSpPr/>
            <p:nvPr/>
          </p:nvSpPr>
          <p:spPr>
            <a:xfrm flipH="1">
              <a:off x="2300150" y="-322478"/>
              <a:ext cx="499500" cy="518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" name="Google Shape;477;p39"/>
            <p:cNvGrpSpPr/>
            <p:nvPr/>
          </p:nvGrpSpPr>
          <p:grpSpPr>
            <a:xfrm>
              <a:off x="-289875" y="-692762"/>
              <a:ext cx="2334675" cy="1738737"/>
              <a:chOff x="-289875" y="-692762"/>
              <a:chExt cx="2334675" cy="1738737"/>
            </a:xfrm>
          </p:grpSpPr>
          <p:sp>
            <p:nvSpPr>
              <p:cNvPr id="478" name="Google Shape;478;p39"/>
              <p:cNvSpPr/>
              <p:nvPr/>
            </p:nvSpPr>
            <p:spPr>
              <a:xfrm>
                <a:off x="1000800" y="-692762"/>
                <a:ext cx="1044000" cy="1049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9"/>
              <p:cNvSpPr/>
              <p:nvPr/>
            </p:nvSpPr>
            <p:spPr>
              <a:xfrm>
                <a:off x="-289875" y="-491825"/>
                <a:ext cx="1607400" cy="153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39"/>
            <p:cNvSpPr/>
            <p:nvPr/>
          </p:nvSpPr>
          <p:spPr>
            <a:xfrm>
              <a:off x="7977350" y="419325"/>
              <a:ext cx="228900" cy="237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9"/>
            <p:cNvSpPr/>
            <p:nvPr/>
          </p:nvSpPr>
          <p:spPr>
            <a:xfrm flipH="1">
              <a:off x="8877963" y="2312547"/>
              <a:ext cx="499500" cy="518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39"/>
          <p:cNvSpPr txBox="1">
            <a:spLocks noGrp="1"/>
          </p:cNvSpPr>
          <p:nvPr>
            <p:ph type="title"/>
          </p:nvPr>
        </p:nvSpPr>
        <p:spPr>
          <a:xfrm>
            <a:off x="1068380" y="2768203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83" name="Google Shape;483;p39"/>
          <p:cNvSpPr txBox="1">
            <a:spLocks noGrp="1"/>
          </p:cNvSpPr>
          <p:nvPr>
            <p:ph type="subTitle" idx="1"/>
          </p:nvPr>
        </p:nvSpPr>
        <p:spPr>
          <a:xfrm>
            <a:off x="918580" y="3161615"/>
            <a:ext cx="31136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9"/>
          <p:cNvSpPr txBox="1">
            <a:spLocks noGrp="1"/>
          </p:cNvSpPr>
          <p:nvPr>
            <p:ph type="title" idx="2"/>
          </p:nvPr>
        </p:nvSpPr>
        <p:spPr>
          <a:xfrm>
            <a:off x="953400" y="617512"/>
            <a:ext cx="102852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5" name="Google Shape;485;p39"/>
          <p:cNvSpPr txBox="1">
            <a:spLocks noGrp="1"/>
          </p:cNvSpPr>
          <p:nvPr>
            <p:ph type="title" idx="3"/>
          </p:nvPr>
        </p:nvSpPr>
        <p:spPr>
          <a:xfrm>
            <a:off x="4689000" y="2768203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86" name="Google Shape;486;p39"/>
          <p:cNvSpPr txBox="1">
            <a:spLocks noGrp="1"/>
          </p:cNvSpPr>
          <p:nvPr>
            <p:ph type="subTitle" idx="4"/>
          </p:nvPr>
        </p:nvSpPr>
        <p:spPr>
          <a:xfrm>
            <a:off x="4539200" y="3161615"/>
            <a:ext cx="31136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39"/>
          <p:cNvSpPr txBox="1">
            <a:spLocks noGrp="1"/>
          </p:cNvSpPr>
          <p:nvPr>
            <p:ph type="title" idx="5"/>
          </p:nvPr>
        </p:nvSpPr>
        <p:spPr>
          <a:xfrm>
            <a:off x="8309620" y="2768203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88" name="Google Shape;488;p39"/>
          <p:cNvSpPr txBox="1">
            <a:spLocks noGrp="1"/>
          </p:cNvSpPr>
          <p:nvPr>
            <p:ph type="subTitle" idx="6"/>
          </p:nvPr>
        </p:nvSpPr>
        <p:spPr>
          <a:xfrm>
            <a:off x="8159820" y="3161615"/>
            <a:ext cx="31136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9"/>
          <p:cNvSpPr txBox="1">
            <a:spLocks noGrp="1"/>
          </p:cNvSpPr>
          <p:nvPr>
            <p:ph type="title" idx="7"/>
          </p:nvPr>
        </p:nvSpPr>
        <p:spPr>
          <a:xfrm>
            <a:off x="1068380" y="5203320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90" name="Google Shape;490;p39"/>
          <p:cNvSpPr txBox="1">
            <a:spLocks noGrp="1"/>
          </p:cNvSpPr>
          <p:nvPr>
            <p:ph type="subTitle" idx="8"/>
          </p:nvPr>
        </p:nvSpPr>
        <p:spPr>
          <a:xfrm>
            <a:off x="918580" y="5597385"/>
            <a:ext cx="31136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39"/>
          <p:cNvSpPr txBox="1">
            <a:spLocks noGrp="1"/>
          </p:cNvSpPr>
          <p:nvPr>
            <p:ph type="title" idx="9"/>
          </p:nvPr>
        </p:nvSpPr>
        <p:spPr>
          <a:xfrm>
            <a:off x="4689000" y="5203320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92" name="Google Shape;492;p39"/>
          <p:cNvSpPr txBox="1">
            <a:spLocks noGrp="1"/>
          </p:cNvSpPr>
          <p:nvPr>
            <p:ph type="subTitle" idx="13"/>
          </p:nvPr>
        </p:nvSpPr>
        <p:spPr>
          <a:xfrm>
            <a:off x="4539200" y="5597385"/>
            <a:ext cx="31136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39"/>
          <p:cNvSpPr txBox="1">
            <a:spLocks noGrp="1"/>
          </p:cNvSpPr>
          <p:nvPr>
            <p:ph type="title" idx="14"/>
          </p:nvPr>
        </p:nvSpPr>
        <p:spPr>
          <a:xfrm>
            <a:off x="8309620" y="5203320"/>
            <a:ext cx="2814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94" name="Google Shape;494;p39"/>
          <p:cNvSpPr txBox="1">
            <a:spLocks noGrp="1"/>
          </p:cNvSpPr>
          <p:nvPr>
            <p:ph type="subTitle" idx="15"/>
          </p:nvPr>
        </p:nvSpPr>
        <p:spPr>
          <a:xfrm>
            <a:off x="8159820" y="5597385"/>
            <a:ext cx="31136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40"/>
          <p:cNvGrpSpPr/>
          <p:nvPr/>
        </p:nvGrpSpPr>
        <p:grpSpPr>
          <a:xfrm>
            <a:off x="-386499" y="-923683"/>
            <a:ext cx="13375633" cy="8463183"/>
            <a:chOff x="-289875" y="-692762"/>
            <a:chExt cx="10031725" cy="6347387"/>
          </a:xfrm>
        </p:grpSpPr>
        <p:grpSp>
          <p:nvGrpSpPr>
            <p:cNvPr id="497" name="Google Shape;497;p40"/>
            <p:cNvGrpSpPr/>
            <p:nvPr/>
          </p:nvGrpSpPr>
          <p:grpSpPr>
            <a:xfrm>
              <a:off x="6677058" y="4105234"/>
              <a:ext cx="2748192" cy="881100"/>
              <a:chOff x="6677058" y="4105234"/>
              <a:chExt cx="2748192" cy="881100"/>
            </a:xfrm>
          </p:grpSpPr>
          <p:sp>
            <p:nvSpPr>
              <p:cNvPr id="498" name="Google Shape;498;p40"/>
              <p:cNvSpPr/>
              <p:nvPr/>
            </p:nvSpPr>
            <p:spPr>
              <a:xfrm flipH="1">
                <a:off x="8575950" y="4105234"/>
                <a:ext cx="849300" cy="88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40"/>
              <p:cNvSpPr/>
              <p:nvPr/>
            </p:nvSpPr>
            <p:spPr>
              <a:xfrm>
                <a:off x="6677058" y="4345123"/>
                <a:ext cx="501000" cy="52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0" name="Google Shape;500;p40"/>
            <p:cNvSpPr/>
            <p:nvPr/>
          </p:nvSpPr>
          <p:spPr>
            <a:xfrm>
              <a:off x="860637" y="4774125"/>
              <a:ext cx="849300" cy="88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 flipH="1">
              <a:off x="2300150" y="-322478"/>
              <a:ext cx="499500" cy="518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2" name="Google Shape;502;p40"/>
            <p:cNvGrpSpPr/>
            <p:nvPr/>
          </p:nvGrpSpPr>
          <p:grpSpPr>
            <a:xfrm>
              <a:off x="-289875" y="-692762"/>
              <a:ext cx="2334675" cy="1738737"/>
              <a:chOff x="-289875" y="-692762"/>
              <a:chExt cx="2334675" cy="1738737"/>
            </a:xfrm>
          </p:grpSpPr>
          <p:sp>
            <p:nvSpPr>
              <p:cNvPr id="503" name="Google Shape;503;p40"/>
              <p:cNvSpPr/>
              <p:nvPr/>
            </p:nvSpPr>
            <p:spPr>
              <a:xfrm>
                <a:off x="1000800" y="-692762"/>
                <a:ext cx="1044000" cy="1049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>
                <a:off x="-289875" y="-491825"/>
                <a:ext cx="1607400" cy="153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5" name="Google Shape;505;p40"/>
            <p:cNvGrpSpPr/>
            <p:nvPr/>
          </p:nvGrpSpPr>
          <p:grpSpPr>
            <a:xfrm>
              <a:off x="7032825" y="-612750"/>
              <a:ext cx="2709025" cy="2044550"/>
              <a:chOff x="7032825" y="-612750"/>
              <a:chExt cx="2709025" cy="2044550"/>
            </a:xfrm>
          </p:grpSpPr>
          <p:sp>
            <p:nvSpPr>
              <p:cNvPr id="506" name="Google Shape;506;p40"/>
              <p:cNvSpPr/>
              <p:nvPr/>
            </p:nvSpPr>
            <p:spPr>
              <a:xfrm>
                <a:off x="8134450" y="-512800"/>
                <a:ext cx="1607400" cy="194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>
                <a:off x="7032825" y="-612750"/>
                <a:ext cx="1393500" cy="145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8" name="Google Shape;508;p40"/>
          <p:cNvSpPr txBox="1">
            <a:spLocks noGrp="1"/>
          </p:cNvSpPr>
          <p:nvPr>
            <p:ph type="title"/>
          </p:nvPr>
        </p:nvSpPr>
        <p:spPr>
          <a:xfrm>
            <a:off x="953400" y="619169"/>
            <a:ext cx="102852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9" name="Google Shape;509;p40"/>
          <p:cNvSpPr txBox="1">
            <a:spLocks noGrp="1"/>
          </p:cNvSpPr>
          <p:nvPr>
            <p:ph type="subTitle" idx="1"/>
          </p:nvPr>
        </p:nvSpPr>
        <p:spPr>
          <a:xfrm>
            <a:off x="953400" y="2407544"/>
            <a:ext cx="10285200" cy="28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67"/>
            </a:lvl1pPr>
            <a:lvl2pPr lvl="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41"/>
          <p:cNvGrpSpPr/>
          <p:nvPr/>
        </p:nvGrpSpPr>
        <p:grpSpPr>
          <a:xfrm>
            <a:off x="-386500" y="-923682"/>
            <a:ext cx="13539767" cy="8884150"/>
            <a:chOff x="-289875" y="-692762"/>
            <a:chExt cx="10154825" cy="6663112"/>
          </a:xfrm>
        </p:grpSpPr>
        <p:grpSp>
          <p:nvGrpSpPr>
            <p:cNvPr id="512" name="Google Shape;512;p41"/>
            <p:cNvGrpSpPr/>
            <p:nvPr/>
          </p:nvGrpSpPr>
          <p:grpSpPr>
            <a:xfrm>
              <a:off x="6677058" y="4105234"/>
              <a:ext cx="2748192" cy="881100"/>
              <a:chOff x="6677058" y="4105234"/>
              <a:chExt cx="2748192" cy="881100"/>
            </a:xfrm>
          </p:grpSpPr>
          <p:sp>
            <p:nvSpPr>
              <p:cNvPr id="513" name="Google Shape;513;p41"/>
              <p:cNvSpPr/>
              <p:nvPr/>
            </p:nvSpPr>
            <p:spPr>
              <a:xfrm flipH="1">
                <a:off x="8575950" y="4105234"/>
                <a:ext cx="849300" cy="88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41"/>
              <p:cNvSpPr/>
              <p:nvPr/>
            </p:nvSpPr>
            <p:spPr>
              <a:xfrm>
                <a:off x="6677058" y="4345123"/>
                <a:ext cx="501000" cy="52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5" name="Google Shape;515;p41"/>
            <p:cNvSpPr/>
            <p:nvPr/>
          </p:nvSpPr>
          <p:spPr>
            <a:xfrm>
              <a:off x="860637" y="4774125"/>
              <a:ext cx="849300" cy="88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1"/>
            <p:cNvSpPr/>
            <p:nvPr/>
          </p:nvSpPr>
          <p:spPr>
            <a:xfrm flipH="1">
              <a:off x="2300150" y="-322478"/>
              <a:ext cx="499500" cy="518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7" name="Google Shape;517;p41"/>
            <p:cNvGrpSpPr/>
            <p:nvPr/>
          </p:nvGrpSpPr>
          <p:grpSpPr>
            <a:xfrm>
              <a:off x="6426825" y="4193900"/>
              <a:ext cx="3438125" cy="1776450"/>
              <a:chOff x="6426825" y="4193900"/>
              <a:chExt cx="3438125" cy="1776450"/>
            </a:xfrm>
          </p:grpSpPr>
          <p:sp>
            <p:nvSpPr>
              <p:cNvPr id="518" name="Google Shape;518;p41"/>
              <p:cNvSpPr/>
              <p:nvPr/>
            </p:nvSpPr>
            <p:spPr>
              <a:xfrm>
                <a:off x="8554550" y="453245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41"/>
              <p:cNvSpPr/>
              <p:nvPr/>
            </p:nvSpPr>
            <p:spPr>
              <a:xfrm>
                <a:off x="7178050" y="4193900"/>
                <a:ext cx="1607400" cy="153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41"/>
              <p:cNvSpPr/>
              <p:nvPr/>
            </p:nvSpPr>
            <p:spPr>
              <a:xfrm>
                <a:off x="6426825" y="465305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1" name="Google Shape;521;p41"/>
            <p:cNvGrpSpPr/>
            <p:nvPr/>
          </p:nvGrpSpPr>
          <p:grpSpPr>
            <a:xfrm>
              <a:off x="-289875" y="-692762"/>
              <a:ext cx="2334675" cy="1738737"/>
              <a:chOff x="-289875" y="-692762"/>
              <a:chExt cx="2334675" cy="1738737"/>
            </a:xfrm>
          </p:grpSpPr>
          <p:sp>
            <p:nvSpPr>
              <p:cNvPr id="522" name="Google Shape;522;p41"/>
              <p:cNvSpPr/>
              <p:nvPr/>
            </p:nvSpPr>
            <p:spPr>
              <a:xfrm>
                <a:off x="1000800" y="-692762"/>
                <a:ext cx="1044000" cy="1049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41"/>
              <p:cNvSpPr/>
              <p:nvPr/>
            </p:nvSpPr>
            <p:spPr>
              <a:xfrm>
                <a:off x="-289875" y="-491825"/>
                <a:ext cx="1607400" cy="153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24" name="Google Shape;524;p41"/>
          <p:cNvSpPr txBox="1">
            <a:spLocks noGrp="1"/>
          </p:cNvSpPr>
          <p:nvPr>
            <p:ph type="ctrTitle"/>
          </p:nvPr>
        </p:nvSpPr>
        <p:spPr>
          <a:xfrm>
            <a:off x="953400" y="646469"/>
            <a:ext cx="102852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5" name="Google Shape;525;p41"/>
          <p:cNvSpPr txBox="1">
            <a:spLocks noGrp="1"/>
          </p:cNvSpPr>
          <p:nvPr>
            <p:ph type="ctrTitle" idx="2"/>
          </p:nvPr>
        </p:nvSpPr>
        <p:spPr>
          <a:xfrm>
            <a:off x="1270600" y="2737523"/>
            <a:ext cx="22148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26" name="Google Shape;526;p41"/>
          <p:cNvSpPr txBox="1">
            <a:spLocks noGrp="1"/>
          </p:cNvSpPr>
          <p:nvPr>
            <p:ph type="subTitle" idx="1"/>
          </p:nvPr>
        </p:nvSpPr>
        <p:spPr>
          <a:xfrm>
            <a:off x="1023200" y="3186676"/>
            <a:ext cx="2709600" cy="10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27" name="Google Shape;527;p41"/>
          <p:cNvSpPr txBox="1">
            <a:spLocks noGrp="1"/>
          </p:cNvSpPr>
          <p:nvPr>
            <p:ph type="ctrTitle" idx="3"/>
          </p:nvPr>
        </p:nvSpPr>
        <p:spPr>
          <a:xfrm>
            <a:off x="8688231" y="2737523"/>
            <a:ext cx="22148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28" name="Google Shape;528;p41"/>
          <p:cNvSpPr txBox="1">
            <a:spLocks noGrp="1"/>
          </p:cNvSpPr>
          <p:nvPr>
            <p:ph type="subTitle" idx="4"/>
          </p:nvPr>
        </p:nvSpPr>
        <p:spPr>
          <a:xfrm>
            <a:off x="8440831" y="3127471"/>
            <a:ext cx="2709600" cy="10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29" name="Google Shape;529;p41"/>
          <p:cNvSpPr txBox="1">
            <a:spLocks noGrp="1"/>
          </p:cNvSpPr>
          <p:nvPr>
            <p:ph type="ctrTitle" idx="5"/>
          </p:nvPr>
        </p:nvSpPr>
        <p:spPr>
          <a:xfrm>
            <a:off x="4988600" y="4948552"/>
            <a:ext cx="22148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0" name="Google Shape;530;p41"/>
          <p:cNvSpPr txBox="1">
            <a:spLocks noGrp="1"/>
          </p:cNvSpPr>
          <p:nvPr>
            <p:ph type="subTitle" idx="6"/>
          </p:nvPr>
        </p:nvSpPr>
        <p:spPr>
          <a:xfrm>
            <a:off x="4741200" y="5341171"/>
            <a:ext cx="2709600" cy="10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31" name="Google Shape;531;p41"/>
          <p:cNvSpPr txBox="1">
            <a:spLocks noGrp="1"/>
          </p:cNvSpPr>
          <p:nvPr>
            <p:ph type="title" idx="7"/>
          </p:nvPr>
        </p:nvSpPr>
        <p:spPr>
          <a:xfrm>
            <a:off x="1971600" y="1935523"/>
            <a:ext cx="812800" cy="8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33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41"/>
          <p:cNvSpPr txBox="1">
            <a:spLocks noGrp="1"/>
          </p:cNvSpPr>
          <p:nvPr>
            <p:ph type="title" idx="8"/>
          </p:nvPr>
        </p:nvSpPr>
        <p:spPr>
          <a:xfrm>
            <a:off x="9407600" y="1935523"/>
            <a:ext cx="812800" cy="8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33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33" name="Google Shape;533;p41"/>
          <p:cNvSpPr txBox="1">
            <a:spLocks noGrp="1"/>
          </p:cNvSpPr>
          <p:nvPr>
            <p:ph type="title" idx="9"/>
          </p:nvPr>
        </p:nvSpPr>
        <p:spPr>
          <a:xfrm>
            <a:off x="5617400" y="4146548"/>
            <a:ext cx="957200" cy="8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33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42"/>
          <p:cNvGrpSpPr/>
          <p:nvPr/>
        </p:nvGrpSpPr>
        <p:grpSpPr>
          <a:xfrm>
            <a:off x="-723304" y="-1106699"/>
            <a:ext cx="13752237" cy="9192300"/>
            <a:chOff x="-542478" y="-830025"/>
            <a:chExt cx="10314178" cy="6894225"/>
          </a:xfrm>
        </p:grpSpPr>
        <p:grpSp>
          <p:nvGrpSpPr>
            <p:cNvPr id="536" name="Google Shape;536;p42"/>
            <p:cNvGrpSpPr/>
            <p:nvPr/>
          </p:nvGrpSpPr>
          <p:grpSpPr>
            <a:xfrm>
              <a:off x="-259612" y="1296681"/>
              <a:ext cx="10031312" cy="4767519"/>
              <a:chOff x="-259612" y="1296681"/>
              <a:chExt cx="10031312" cy="4767519"/>
            </a:xfrm>
          </p:grpSpPr>
          <p:sp>
            <p:nvSpPr>
              <p:cNvPr id="537" name="Google Shape;537;p42"/>
              <p:cNvSpPr/>
              <p:nvPr/>
            </p:nvSpPr>
            <p:spPr>
              <a:xfrm>
                <a:off x="-58528" y="1296681"/>
                <a:ext cx="1842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42"/>
              <p:cNvSpPr/>
              <p:nvPr/>
            </p:nvSpPr>
            <p:spPr>
              <a:xfrm>
                <a:off x="-259612" y="2905777"/>
                <a:ext cx="785700" cy="815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42"/>
              <p:cNvSpPr/>
              <p:nvPr/>
            </p:nvSpPr>
            <p:spPr>
              <a:xfrm>
                <a:off x="8461300" y="474690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42"/>
              <p:cNvSpPr/>
              <p:nvPr/>
            </p:nvSpPr>
            <p:spPr>
              <a:xfrm>
                <a:off x="8767900" y="4168075"/>
                <a:ext cx="228900" cy="237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42"/>
            <p:cNvGrpSpPr/>
            <p:nvPr/>
          </p:nvGrpSpPr>
          <p:grpSpPr>
            <a:xfrm>
              <a:off x="7032825" y="-612750"/>
              <a:ext cx="2709025" cy="2044550"/>
              <a:chOff x="7032825" y="-612750"/>
              <a:chExt cx="2709025" cy="2044550"/>
            </a:xfrm>
          </p:grpSpPr>
          <p:sp>
            <p:nvSpPr>
              <p:cNvPr id="542" name="Google Shape;542;p42"/>
              <p:cNvSpPr/>
              <p:nvPr/>
            </p:nvSpPr>
            <p:spPr>
              <a:xfrm>
                <a:off x="8134450" y="-512800"/>
                <a:ext cx="1607400" cy="194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42"/>
              <p:cNvSpPr/>
              <p:nvPr/>
            </p:nvSpPr>
            <p:spPr>
              <a:xfrm>
                <a:off x="7032825" y="-612750"/>
                <a:ext cx="1393500" cy="145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42"/>
            <p:cNvGrpSpPr/>
            <p:nvPr/>
          </p:nvGrpSpPr>
          <p:grpSpPr>
            <a:xfrm>
              <a:off x="-542478" y="-830025"/>
              <a:ext cx="2611931" cy="1750164"/>
              <a:chOff x="-542478" y="-830025"/>
              <a:chExt cx="2611931" cy="1750164"/>
            </a:xfrm>
          </p:grpSpPr>
          <p:sp>
            <p:nvSpPr>
              <p:cNvPr id="545" name="Google Shape;545;p42"/>
              <p:cNvSpPr/>
              <p:nvPr/>
            </p:nvSpPr>
            <p:spPr>
              <a:xfrm rot="10800000">
                <a:off x="-542478" y="-806061"/>
                <a:ext cx="1607400" cy="1726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42"/>
              <p:cNvSpPr/>
              <p:nvPr/>
            </p:nvSpPr>
            <p:spPr>
              <a:xfrm rot="10800000">
                <a:off x="562553" y="-830025"/>
                <a:ext cx="1506900" cy="150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7" name="Google Shape;547;p42"/>
          <p:cNvSpPr txBox="1">
            <a:spLocks noGrp="1"/>
          </p:cNvSpPr>
          <p:nvPr>
            <p:ph type="ctrTitle"/>
          </p:nvPr>
        </p:nvSpPr>
        <p:spPr>
          <a:xfrm>
            <a:off x="3331800" y="717700"/>
            <a:ext cx="5528400" cy="1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4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42"/>
          <p:cNvSpPr txBox="1">
            <a:spLocks noGrp="1"/>
          </p:cNvSpPr>
          <p:nvPr>
            <p:ph type="subTitle" idx="1"/>
          </p:nvPr>
        </p:nvSpPr>
        <p:spPr>
          <a:xfrm>
            <a:off x="4128200" y="2427107"/>
            <a:ext cx="39356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  <a:defRPr sz="1867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3733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3733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3733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3733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3733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3733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3733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37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42"/>
          <p:cNvSpPr txBox="1"/>
          <p:nvPr/>
        </p:nvSpPr>
        <p:spPr>
          <a:xfrm>
            <a:off x="3536000" y="4705431"/>
            <a:ext cx="5120000" cy="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</a:pPr>
            <a:r>
              <a:rPr lang="th-TH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th-TH" sz="1600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th-TH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th-TH" sz="1600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th-TH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th-TH" sz="1600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th-TH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illustrations by </a:t>
            </a:r>
            <a:r>
              <a:rPr lang="th-TH" sz="1600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/>
              </a:rPr>
              <a:t>Stories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43"/>
          <p:cNvGrpSpPr/>
          <p:nvPr/>
        </p:nvGrpSpPr>
        <p:grpSpPr>
          <a:xfrm>
            <a:off x="7966183" y="4379101"/>
            <a:ext cx="4621735" cy="3133167"/>
            <a:chOff x="5974637" y="3284325"/>
            <a:chExt cx="3466301" cy="2349875"/>
          </a:xfrm>
        </p:grpSpPr>
        <p:sp>
          <p:nvSpPr>
            <p:cNvPr id="552" name="Google Shape;552;p43"/>
            <p:cNvSpPr/>
            <p:nvPr/>
          </p:nvSpPr>
          <p:spPr>
            <a:xfrm>
              <a:off x="8655238" y="3438877"/>
              <a:ext cx="785700" cy="81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7140037" y="3904950"/>
              <a:ext cx="849300" cy="88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3"/>
            <p:cNvSpPr/>
            <p:nvPr/>
          </p:nvSpPr>
          <p:spPr>
            <a:xfrm>
              <a:off x="5974637" y="4656272"/>
              <a:ext cx="499500" cy="518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43"/>
            <p:cNvGrpSpPr/>
            <p:nvPr/>
          </p:nvGrpSpPr>
          <p:grpSpPr>
            <a:xfrm>
              <a:off x="6890150" y="4096508"/>
              <a:ext cx="2539875" cy="1537692"/>
              <a:chOff x="6890150" y="4096508"/>
              <a:chExt cx="2539875" cy="1537692"/>
            </a:xfrm>
          </p:grpSpPr>
          <p:sp>
            <p:nvSpPr>
              <p:cNvPr id="556" name="Google Shape;556;p43"/>
              <p:cNvSpPr/>
              <p:nvPr/>
            </p:nvSpPr>
            <p:spPr>
              <a:xfrm>
                <a:off x="7968425" y="4096508"/>
                <a:ext cx="1461600" cy="1317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43"/>
              <p:cNvSpPr/>
              <p:nvPr/>
            </p:nvSpPr>
            <p:spPr>
              <a:xfrm>
                <a:off x="6890150" y="4433600"/>
                <a:ext cx="1387800" cy="1200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8" name="Google Shape;558;p43"/>
            <p:cNvSpPr/>
            <p:nvPr/>
          </p:nvSpPr>
          <p:spPr>
            <a:xfrm>
              <a:off x="8003575" y="3284325"/>
              <a:ext cx="272700" cy="28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44"/>
          <p:cNvGrpSpPr/>
          <p:nvPr/>
        </p:nvGrpSpPr>
        <p:grpSpPr>
          <a:xfrm>
            <a:off x="230875" y="4076667"/>
            <a:ext cx="12312792" cy="4351500"/>
            <a:chOff x="173156" y="2828900"/>
            <a:chExt cx="9234594" cy="3263625"/>
          </a:xfrm>
        </p:grpSpPr>
        <p:grpSp>
          <p:nvGrpSpPr>
            <p:cNvPr id="561" name="Google Shape;561;p44"/>
            <p:cNvGrpSpPr/>
            <p:nvPr/>
          </p:nvGrpSpPr>
          <p:grpSpPr>
            <a:xfrm>
              <a:off x="173156" y="2828900"/>
              <a:ext cx="9134107" cy="2468997"/>
              <a:chOff x="173156" y="2828900"/>
              <a:chExt cx="9134107" cy="2468997"/>
            </a:xfrm>
          </p:grpSpPr>
          <p:sp>
            <p:nvSpPr>
              <p:cNvPr id="562" name="Google Shape;562;p44"/>
              <p:cNvSpPr/>
              <p:nvPr/>
            </p:nvSpPr>
            <p:spPr>
              <a:xfrm>
                <a:off x="8521563" y="3789827"/>
                <a:ext cx="785700" cy="81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44"/>
              <p:cNvSpPr/>
              <p:nvPr/>
            </p:nvSpPr>
            <p:spPr>
              <a:xfrm>
                <a:off x="5459037" y="4164975"/>
                <a:ext cx="849300" cy="88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44"/>
              <p:cNvSpPr/>
              <p:nvPr/>
            </p:nvSpPr>
            <p:spPr>
              <a:xfrm>
                <a:off x="173156" y="4380055"/>
                <a:ext cx="272700" cy="2829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8314500" y="2828900"/>
                <a:ext cx="228900" cy="237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44"/>
              <p:cNvSpPr/>
              <p:nvPr/>
            </p:nvSpPr>
            <p:spPr>
              <a:xfrm flipH="1">
                <a:off x="2427750" y="4779497"/>
                <a:ext cx="499500" cy="518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44"/>
            <p:cNvGrpSpPr/>
            <p:nvPr/>
          </p:nvGrpSpPr>
          <p:grpSpPr>
            <a:xfrm>
              <a:off x="5886925" y="4097675"/>
              <a:ext cx="3520825" cy="1994850"/>
              <a:chOff x="5886925" y="4097675"/>
              <a:chExt cx="3520825" cy="1994850"/>
            </a:xfrm>
          </p:grpSpPr>
          <p:sp>
            <p:nvSpPr>
              <p:cNvPr id="568" name="Google Shape;568;p44"/>
              <p:cNvSpPr/>
              <p:nvPr/>
            </p:nvSpPr>
            <p:spPr>
              <a:xfrm>
                <a:off x="8097350" y="438005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44"/>
              <p:cNvSpPr/>
              <p:nvPr/>
            </p:nvSpPr>
            <p:spPr>
              <a:xfrm>
                <a:off x="6730775" y="4097675"/>
                <a:ext cx="1607400" cy="153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44"/>
              <p:cNvSpPr/>
              <p:nvPr/>
            </p:nvSpPr>
            <p:spPr>
              <a:xfrm>
                <a:off x="5886925" y="4775225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45"/>
          <p:cNvGrpSpPr/>
          <p:nvPr/>
        </p:nvGrpSpPr>
        <p:grpSpPr>
          <a:xfrm>
            <a:off x="-723304" y="-1106699"/>
            <a:ext cx="13752237" cy="9192300"/>
            <a:chOff x="-542478" y="-830025"/>
            <a:chExt cx="10314178" cy="6894225"/>
          </a:xfrm>
        </p:grpSpPr>
        <p:grpSp>
          <p:nvGrpSpPr>
            <p:cNvPr id="573" name="Google Shape;573;p45"/>
            <p:cNvGrpSpPr/>
            <p:nvPr/>
          </p:nvGrpSpPr>
          <p:grpSpPr>
            <a:xfrm>
              <a:off x="-259612" y="1296681"/>
              <a:ext cx="10031312" cy="4767519"/>
              <a:chOff x="-259612" y="1296681"/>
              <a:chExt cx="10031312" cy="4767519"/>
            </a:xfrm>
          </p:grpSpPr>
          <p:sp>
            <p:nvSpPr>
              <p:cNvPr id="574" name="Google Shape;574;p45"/>
              <p:cNvSpPr/>
              <p:nvPr/>
            </p:nvSpPr>
            <p:spPr>
              <a:xfrm>
                <a:off x="-58528" y="1296681"/>
                <a:ext cx="1842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45"/>
              <p:cNvSpPr/>
              <p:nvPr/>
            </p:nvSpPr>
            <p:spPr>
              <a:xfrm>
                <a:off x="-259612" y="2905777"/>
                <a:ext cx="785700" cy="815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45"/>
              <p:cNvSpPr/>
              <p:nvPr/>
            </p:nvSpPr>
            <p:spPr>
              <a:xfrm>
                <a:off x="8461300" y="474690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45"/>
              <p:cNvSpPr/>
              <p:nvPr/>
            </p:nvSpPr>
            <p:spPr>
              <a:xfrm>
                <a:off x="8767900" y="4168075"/>
                <a:ext cx="228900" cy="237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8" name="Google Shape;578;p45"/>
            <p:cNvGrpSpPr/>
            <p:nvPr/>
          </p:nvGrpSpPr>
          <p:grpSpPr>
            <a:xfrm>
              <a:off x="7032825" y="-612750"/>
              <a:ext cx="2709025" cy="2044550"/>
              <a:chOff x="7032825" y="-612750"/>
              <a:chExt cx="2709025" cy="2044550"/>
            </a:xfrm>
          </p:grpSpPr>
          <p:sp>
            <p:nvSpPr>
              <p:cNvPr id="579" name="Google Shape;579;p45"/>
              <p:cNvSpPr/>
              <p:nvPr/>
            </p:nvSpPr>
            <p:spPr>
              <a:xfrm>
                <a:off x="8134450" y="-512800"/>
                <a:ext cx="1607400" cy="194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45"/>
              <p:cNvSpPr/>
              <p:nvPr/>
            </p:nvSpPr>
            <p:spPr>
              <a:xfrm>
                <a:off x="7032825" y="-612750"/>
                <a:ext cx="1393500" cy="145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1" name="Google Shape;581;p45"/>
            <p:cNvGrpSpPr/>
            <p:nvPr/>
          </p:nvGrpSpPr>
          <p:grpSpPr>
            <a:xfrm>
              <a:off x="-542478" y="-830025"/>
              <a:ext cx="2611931" cy="1750164"/>
              <a:chOff x="-542478" y="-830025"/>
              <a:chExt cx="2611931" cy="1750164"/>
            </a:xfrm>
          </p:grpSpPr>
          <p:sp>
            <p:nvSpPr>
              <p:cNvPr id="582" name="Google Shape;582;p45"/>
              <p:cNvSpPr/>
              <p:nvPr/>
            </p:nvSpPr>
            <p:spPr>
              <a:xfrm rot="10800000">
                <a:off x="-542478" y="-806061"/>
                <a:ext cx="1607400" cy="1726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45"/>
              <p:cNvSpPr/>
              <p:nvPr/>
            </p:nvSpPr>
            <p:spPr>
              <a:xfrm rot="10800000">
                <a:off x="562553" y="-830025"/>
                <a:ext cx="1506900" cy="150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46"/>
          <p:cNvGrpSpPr/>
          <p:nvPr/>
        </p:nvGrpSpPr>
        <p:grpSpPr>
          <a:xfrm>
            <a:off x="-723304" y="-1106699"/>
            <a:ext cx="13752237" cy="9192300"/>
            <a:chOff x="-542478" y="-830025"/>
            <a:chExt cx="10314178" cy="6894225"/>
          </a:xfrm>
        </p:grpSpPr>
        <p:grpSp>
          <p:nvGrpSpPr>
            <p:cNvPr id="586" name="Google Shape;586;p46"/>
            <p:cNvGrpSpPr/>
            <p:nvPr/>
          </p:nvGrpSpPr>
          <p:grpSpPr>
            <a:xfrm>
              <a:off x="-259612" y="1296681"/>
              <a:ext cx="10031312" cy="4767519"/>
              <a:chOff x="-259612" y="1296681"/>
              <a:chExt cx="10031312" cy="4767519"/>
            </a:xfrm>
          </p:grpSpPr>
          <p:sp>
            <p:nvSpPr>
              <p:cNvPr id="587" name="Google Shape;587;p46"/>
              <p:cNvSpPr/>
              <p:nvPr/>
            </p:nvSpPr>
            <p:spPr>
              <a:xfrm>
                <a:off x="-58528" y="1296681"/>
                <a:ext cx="184200" cy="19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46"/>
              <p:cNvSpPr/>
              <p:nvPr/>
            </p:nvSpPr>
            <p:spPr>
              <a:xfrm>
                <a:off x="-259612" y="2905777"/>
                <a:ext cx="785700" cy="815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46"/>
              <p:cNvSpPr/>
              <p:nvPr/>
            </p:nvSpPr>
            <p:spPr>
              <a:xfrm>
                <a:off x="8461300" y="474690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46"/>
              <p:cNvSpPr/>
              <p:nvPr/>
            </p:nvSpPr>
            <p:spPr>
              <a:xfrm>
                <a:off x="8767900" y="4168075"/>
                <a:ext cx="228900" cy="237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1" name="Google Shape;591;p46"/>
            <p:cNvGrpSpPr/>
            <p:nvPr/>
          </p:nvGrpSpPr>
          <p:grpSpPr>
            <a:xfrm>
              <a:off x="7032825" y="-612750"/>
              <a:ext cx="2709025" cy="2044550"/>
              <a:chOff x="7032825" y="-612750"/>
              <a:chExt cx="2709025" cy="2044550"/>
            </a:xfrm>
          </p:grpSpPr>
          <p:sp>
            <p:nvSpPr>
              <p:cNvPr id="592" name="Google Shape;592;p46"/>
              <p:cNvSpPr/>
              <p:nvPr/>
            </p:nvSpPr>
            <p:spPr>
              <a:xfrm>
                <a:off x="8134450" y="-512800"/>
                <a:ext cx="1607400" cy="194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46"/>
              <p:cNvSpPr/>
              <p:nvPr/>
            </p:nvSpPr>
            <p:spPr>
              <a:xfrm>
                <a:off x="7032825" y="-612750"/>
                <a:ext cx="1393500" cy="145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46"/>
            <p:cNvGrpSpPr/>
            <p:nvPr/>
          </p:nvGrpSpPr>
          <p:grpSpPr>
            <a:xfrm>
              <a:off x="-542478" y="-830025"/>
              <a:ext cx="2611931" cy="1750164"/>
              <a:chOff x="-542478" y="-830025"/>
              <a:chExt cx="2611931" cy="1750164"/>
            </a:xfrm>
          </p:grpSpPr>
          <p:sp>
            <p:nvSpPr>
              <p:cNvPr id="595" name="Google Shape;595;p46"/>
              <p:cNvSpPr/>
              <p:nvPr/>
            </p:nvSpPr>
            <p:spPr>
              <a:xfrm rot="10800000">
                <a:off x="-542478" y="-806061"/>
                <a:ext cx="1607400" cy="1726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46"/>
              <p:cNvSpPr/>
              <p:nvPr/>
            </p:nvSpPr>
            <p:spPr>
              <a:xfrm rot="10800000">
                <a:off x="562553" y="-830025"/>
                <a:ext cx="1506900" cy="1505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47"/>
          <p:cNvGrpSpPr/>
          <p:nvPr/>
        </p:nvGrpSpPr>
        <p:grpSpPr>
          <a:xfrm>
            <a:off x="-386499" y="-923683"/>
            <a:ext cx="13375633" cy="8463183"/>
            <a:chOff x="-289875" y="-692762"/>
            <a:chExt cx="10031725" cy="6347387"/>
          </a:xfrm>
        </p:grpSpPr>
        <p:grpSp>
          <p:nvGrpSpPr>
            <p:cNvPr id="599" name="Google Shape;599;p47"/>
            <p:cNvGrpSpPr/>
            <p:nvPr/>
          </p:nvGrpSpPr>
          <p:grpSpPr>
            <a:xfrm>
              <a:off x="6677058" y="4105234"/>
              <a:ext cx="2748192" cy="881100"/>
              <a:chOff x="6677058" y="4105234"/>
              <a:chExt cx="2748192" cy="881100"/>
            </a:xfrm>
          </p:grpSpPr>
          <p:sp>
            <p:nvSpPr>
              <p:cNvPr id="600" name="Google Shape;600;p47"/>
              <p:cNvSpPr/>
              <p:nvPr/>
            </p:nvSpPr>
            <p:spPr>
              <a:xfrm flipH="1">
                <a:off x="8575950" y="4105234"/>
                <a:ext cx="849300" cy="88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47"/>
              <p:cNvSpPr/>
              <p:nvPr/>
            </p:nvSpPr>
            <p:spPr>
              <a:xfrm>
                <a:off x="6677058" y="4345123"/>
                <a:ext cx="501000" cy="52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2" name="Google Shape;602;p47"/>
            <p:cNvSpPr/>
            <p:nvPr/>
          </p:nvSpPr>
          <p:spPr>
            <a:xfrm>
              <a:off x="860637" y="4774125"/>
              <a:ext cx="849300" cy="88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7"/>
            <p:cNvSpPr/>
            <p:nvPr/>
          </p:nvSpPr>
          <p:spPr>
            <a:xfrm flipH="1">
              <a:off x="2300150" y="-322478"/>
              <a:ext cx="499500" cy="518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4" name="Google Shape;604;p47"/>
            <p:cNvGrpSpPr/>
            <p:nvPr/>
          </p:nvGrpSpPr>
          <p:grpSpPr>
            <a:xfrm>
              <a:off x="-289875" y="-692762"/>
              <a:ext cx="2334675" cy="1738737"/>
              <a:chOff x="-289875" y="-692762"/>
              <a:chExt cx="2334675" cy="1738737"/>
            </a:xfrm>
          </p:grpSpPr>
          <p:sp>
            <p:nvSpPr>
              <p:cNvPr id="605" name="Google Shape;605;p47"/>
              <p:cNvSpPr/>
              <p:nvPr/>
            </p:nvSpPr>
            <p:spPr>
              <a:xfrm>
                <a:off x="1000800" y="-692762"/>
                <a:ext cx="1044000" cy="1049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47"/>
              <p:cNvSpPr/>
              <p:nvPr/>
            </p:nvSpPr>
            <p:spPr>
              <a:xfrm>
                <a:off x="-289875" y="-491825"/>
                <a:ext cx="1607400" cy="153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7" name="Google Shape;607;p47"/>
            <p:cNvGrpSpPr/>
            <p:nvPr/>
          </p:nvGrpSpPr>
          <p:grpSpPr>
            <a:xfrm>
              <a:off x="7032825" y="-612750"/>
              <a:ext cx="2709025" cy="2044550"/>
              <a:chOff x="7032825" y="-612750"/>
              <a:chExt cx="2709025" cy="2044550"/>
            </a:xfrm>
          </p:grpSpPr>
          <p:sp>
            <p:nvSpPr>
              <p:cNvPr id="608" name="Google Shape;608;p47"/>
              <p:cNvSpPr/>
              <p:nvPr/>
            </p:nvSpPr>
            <p:spPr>
              <a:xfrm>
                <a:off x="8134450" y="-512800"/>
                <a:ext cx="1607400" cy="194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47"/>
              <p:cNvSpPr/>
              <p:nvPr/>
            </p:nvSpPr>
            <p:spPr>
              <a:xfrm>
                <a:off x="7032825" y="-612750"/>
                <a:ext cx="1393500" cy="145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48"/>
          <p:cNvGrpSpPr/>
          <p:nvPr/>
        </p:nvGrpSpPr>
        <p:grpSpPr>
          <a:xfrm>
            <a:off x="-386500" y="-923682"/>
            <a:ext cx="13539767" cy="8884150"/>
            <a:chOff x="-289875" y="-692762"/>
            <a:chExt cx="10154825" cy="6663112"/>
          </a:xfrm>
        </p:grpSpPr>
        <p:grpSp>
          <p:nvGrpSpPr>
            <p:cNvPr id="612" name="Google Shape;612;p48"/>
            <p:cNvGrpSpPr/>
            <p:nvPr/>
          </p:nvGrpSpPr>
          <p:grpSpPr>
            <a:xfrm>
              <a:off x="6677058" y="4105234"/>
              <a:ext cx="2748192" cy="881100"/>
              <a:chOff x="6677058" y="4105234"/>
              <a:chExt cx="2748192" cy="881100"/>
            </a:xfrm>
          </p:grpSpPr>
          <p:sp>
            <p:nvSpPr>
              <p:cNvPr id="613" name="Google Shape;613;p48"/>
              <p:cNvSpPr/>
              <p:nvPr/>
            </p:nvSpPr>
            <p:spPr>
              <a:xfrm flipH="1">
                <a:off x="8575950" y="4105234"/>
                <a:ext cx="849300" cy="881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48"/>
              <p:cNvSpPr/>
              <p:nvPr/>
            </p:nvSpPr>
            <p:spPr>
              <a:xfrm>
                <a:off x="6677058" y="4345123"/>
                <a:ext cx="501000" cy="520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5" name="Google Shape;615;p48"/>
            <p:cNvSpPr/>
            <p:nvPr/>
          </p:nvSpPr>
          <p:spPr>
            <a:xfrm>
              <a:off x="860637" y="4774125"/>
              <a:ext cx="849300" cy="88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8"/>
            <p:cNvSpPr/>
            <p:nvPr/>
          </p:nvSpPr>
          <p:spPr>
            <a:xfrm flipH="1">
              <a:off x="2300150" y="-322478"/>
              <a:ext cx="499500" cy="518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33"/>
                <a:buFont typeface="Arial"/>
                <a:buNone/>
              </a:pPr>
              <a:endParaRPr sz="3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7" name="Google Shape;617;p48"/>
            <p:cNvGrpSpPr/>
            <p:nvPr/>
          </p:nvGrpSpPr>
          <p:grpSpPr>
            <a:xfrm>
              <a:off x="6426825" y="4193900"/>
              <a:ext cx="3438125" cy="1776450"/>
              <a:chOff x="6426825" y="4193900"/>
              <a:chExt cx="3438125" cy="1776450"/>
            </a:xfrm>
          </p:grpSpPr>
          <p:sp>
            <p:nvSpPr>
              <p:cNvPr id="618" name="Google Shape;618;p48"/>
              <p:cNvSpPr/>
              <p:nvPr/>
            </p:nvSpPr>
            <p:spPr>
              <a:xfrm>
                <a:off x="8554550" y="453245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48"/>
              <p:cNvSpPr/>
              <p:nvPr/>
            </p:nvSpPr>
            <p:spPr>
              <a:xfrm>
                <a:off x="7178050" y="4193900"/>
                <a:ext cx="1607400" cy="153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48"/>
              <p:cNvSpPr/>
              <p:nvPr/>
            </p:nvSpPr>
            <p:spPr>
              <a:xfrm>
                <a:off x="6426825" y="4653050"/>
                <a:ext cx="1310400" cy="1317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1" name="Google Shape;621;p48"/>
            <p:cNvGrpSpPr/>
            <p:nvPr/>
          </p:nvGrpSpPr>
          <p:grpSpPr>
            <a:xfrm>
              <a:off x="-289875" y="-692762"/>
              <a:ext cx="2334675" cy="1738737"/>
              <a:chOff x="-289875" y="-692762"/>
              <a:chExt cx="2334675" cy="1738737"/>
            </a:xfrm>
          </p:grpSpPr>
          <p:sp>
            <p:nvSpPr>
              <p:cNvPr id="622" name="Google Shape;622;p48"/>
              <p:cNvSpPr/>
              <p:nvPr/>
            </p:nvSpPr>
            <p:spPr>
              <a:xfrm>
                <a:off x="1000800" y="-692762"/>
                <a:ext cx="1044000" cy="1049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48"/>
              <p:cNvSpPr/>
              <p:nvPr/>
            </p:nvSpPr>
            <p:spPr>
              <a:xfrm>
                <a:off x="-289875" y="-491825"/>
                <a:ext cx="1607400" cy="153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733"/>
                  <a:buFont typeface="Arial"/>
                  <a:buNone/>
                </a:pPr>
                <a:endParaRPr sz="37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arabun"/>
              <a:buNone/>
            </a:pPr>
            <a:r>
              <a:rPr lang="th-TH" sz="6600" b="1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โลหิตทุจริตโทษ / ปกติโทษ</a:t>
            </a:r>
            <a:endParaRPr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9" name="Google Shape;629;p49"/>
          <p:cNvSpPr txBox="1">
            <a:spLocks noGrp="1"/>
          </p:cNvSpPr>
          <p:nvPr>
            <p:ph type="subTitle" idx="1"/>
          </p:nvPr>
        </p:nvSpPr>
        <p:spPr>
          <a:xfrm>
            <a:off x="1524000" y="436189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h-TH" sz="3600" b="1" dirty="0"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อ.พท.ป. สิริภา  แหยมมี </a:t>
            </a:r>
            <a:endParaRPr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h-TH" sz="3600" b="1" dirty="0"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สาขาวิชาการแพทย์แผนไทยประยุกต์</a:t>
            </a:r>
            <a:endParaRPr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h-TH" sz="3600" b="1" dirty="0"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วิทยาลัยสหเวชศาสตร์  มหาวิทยาลัยราชภัฏสวน</a:t>
            </a:r>
            <a:r>
              <a:rPr lang="th-TH" sz="3600" b="1" dirty="0" err="1"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สุนัน</a:t>
            </a:r>
            <a:r>
              <a:rPr lang="th-TH" sz="3600" b="1" dirty="0"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ทา</a:t>
            </a:r>
            <a:endParaRPr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4">
            <a:extLst>
              <a:ext uri="{FF2B5EF4-FFF2-40B4-BE49-F238E27FC236}">
                <a16:creationId xmlns:a16="http://schemas.microsoft.com/office/drawing/2014/main" id="{DB257386-9163-4E4C-8972-ECE1FBD97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03395"/>
              </p:ext>
            </p:extLst>
          </p:nvPr>
        </p:nvGraphicFramePr>
        <p:xfrm>
          <a:off x="642334" y="561293"/>
          <a:ext cx="10907332" cy="49938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59328">
                  <a:extLst>
                    <a:ext uri="{9D8B030D-6E8A-4147-A177-3AD203B41FA5}">
                      <a16:colId xmlns:a16="http://schemas.microsoft.com/office/drawing/2014/main" val="156853539"/>
                    </a:ext>
                  </a:extLst>
                </a:gridCol>
                <a:gridCol w="7048004">
                  <a:extLst>
                    <a:ext uri="{9D8B030D-6E8A-4147-A177-3AD203B41FA5}">
                      <a16:colId xmlns:a16="http://schemas.microsoft.com/office/drawing/2014/main" val="3201130781"/>
                    </a:ext>
                  </a:extLst>
                </a:gridCol>
              </a:tblGrid>
              <a:tr h="54372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อาการ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483797"/>
                  </a:ext>
                </a:extLst>
              </a:tr>
              <a:tr h="543725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โลหิตเน่า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มีโลหิตระดูร้าง โลหิตคลอดบุตร โลหิตต้องพิฆาต และโลหิตหมกช้ำเจือมาเน่าอยู่ จึงเรียกว่า โลหิตเน่า</a:t>
                      </a:r>
                    </a:p>
                    <a:p>
                      <a:pPr algn="l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โลหิตเน่า มีพิษอันกล้าแล่นไปทุก</a:t>
                      </a:r>
                      <a:r>
                        <a:rPr lang="th-TH" sz="2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ขุมขน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บางทีแล่นเข้าจับหัวใจ บางทีแล่นออกผิวเนื้อผุดเป็นวงดำ แดง เขียว ขาวก็มี บางทีผุดขึ้นดังยอดผดทำพิษ ให้คัน เป็นกำลัง ให้ทุรนทุราย 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954984"/>
                  </a:ext>
                </a:extLst>
              </a:tr>
              <a:tr h="543725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โลหิตตกหมกช้ำ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โลหิตเน่า เหตุเพราะแพทย์ใช้ยาประคบ ยาผาย ยาขับโลหิต ไม่ถึงกำลัง (ให้ยาน้อยกว่ากำลังเลือด) และโลหิตนั้นเกิดระส่ำระสายออก ไม่หมดสิ้นเชิง จึงตกหมกช้ำอยู่ได้ชื่อว่า โลหิตตกหมกช้ำ บางทีตกช้ำ อยู่ในเส้นเอ็น หัวเหน่า เมื่อจะให้โทษก็คุมกันเข้า กระทำให้เป็นฝีมดลูก ฝีปอดคว่ำ ฝีเอ็น ฝีอัคนีสันต์ ฝีปลวก และมานโลหิต 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19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19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1"/>
          <p:cNvSpPr txBox="1"/>
          <p:nvPr/>
        </p:nvSpPr>
        <p:spPr>
          <a:xfrm>
            <a:off x="642334" y="472148"/>
            <a:ext cx="10907332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แนวทางการตรวจวินิจฉัยและให้การดูแลรักษาสตรีที่มีโรคเกี่ยวกับโลหิตระดู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marR="0" lvl="0" indent="-571500" algn="just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600"/>
              <a:buFont typeface="Noto Sans Symbols"/>
              <a:buChar char="❑"/>
            </a:pPr>
            <a:r>
              <a:rPr lang="th-TH" sz="3200" b="1" i="0" u="none" strike="noStrike" cap="none" dirty="0">
                <a:solidFill>
                  <a:srgbClr val="54813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การใช้ยารักษาโรคโลหิตทุจริตโทษ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28700" marR="0" lvl="1" indent="-571500" algn="just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Noto Sans Symbols"/>
              <a:buChar char="▪"/>
            </a:pPr>
            <a:r>
              <a:rPr lang="th-TH" sz="3200" b="1" i="0" u="none" strike="noStrike" cap="none" dirty="0">
                <a:solidFill>
                  <a:srgbClr val="7030A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ยาประจุโลหิตร้าย   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เป็นยาตำรับที่มีรสร้อนหรือมีฤทธิ์ให้ระบาย ตัวอย่างตำรับยาที่มีรสร้อน เช่น ยาไฟประลัยกัลป์  ยาตรี</a:t>
            </a:r>
            <a:r>
              <a:rPr lang="th-TH" sz="3200" b="1" i="0" u="none" strike="noStrike" cap="none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ภั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กด</a:t>
            </a:r>
            <a:r>
              <a:rPr lang="th-TH" sz="3200" b="1" i="0" u="none" strike="noStrike" cap="none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ิ์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28700" marR="0" lvl="1" indent="-57150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Noto Sans Symbols"/>
              <a:buChar char="▪"/>
            </a:pPr>
            <a:r>
              <a:rPr lang="th-TH" sz="3200" b="1" i="0" u="none" strike="noStrike" cap="none" dirty="0">
                <a:solidFill>
                  <a:srgbClr val="CC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ยาฟอกโลหิต   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เป็นกลุ่มยาที่มีรสเปรี้ยว เช่น ใบส้มเสี้ยว ใบส้มป่อย ใบมะขาม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28700" marR="0" lvl="1" indent="-571500" algn="just" rtl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Noto Sans Symbols"/>
              <a:buChar char="▪"/>
            </a:pPr>
            <a:r>
              <a:rPr lang="th-TH" sz="3200" b="1" i="0" u="none" strike="noStrike" cap="none" dirty="0">
                <a:solidFill>
                  <a:srgbClr val="FF33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ยาปลูกโลหิตหรือการบำรุงโลหิต   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เป็นยาตำรับที่มีสรรพคุณบำรุงโลหิต เช่น ยากำลังราชสีห์  หรือมีตัวยาประกอบด้วยกลุ่มยาหลายรส ได้แก่ รสฝาด หวาน มัน หอมเย็น เช่น ดอกคำฝอย ดอกคำไทย แก่นสน แก่นสักขี แก่นฝาง รากชะเอมเทศ ดอกบุนนาค โกศเชียง แก่นขี้เหล็ก แก่นประดู่ แก่นแสมสาร ผิวมะกรูด ดอกจำปา 	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62"/>
          <p:cNvSpPr txBox="1"/>
          <p:nvPr/>
        </p:nvSpPr>
        <p:spPr>
          <a:xfrm>
            <a:off x="741162" y="556553"/>
            <a:ext cx="10709675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แนวทางการตรวจวินิจฉัยและให้การดูแลรักษาสตรีที่มีโรคเกี่ยวกับโลหิตระดู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</a:t>
            </a:r>
            <a:endParaRPr sz="2800" b="1" i="0" u="none" strike="noStrike" cap="none" dirty="0">
              <a:solidFill>
                <a:srgbClr val="548135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571500" marR="0" lvl="0" indent="-571500" algn="just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600"/>
              <a:buFont typeface="Noto Sans Symbols"/>
              <a:buChar char="❑"/>
            </a:pPr>
            <a:r>
              <a:rPr lang="th-TH" sz="3200" b="1" i="0" u="none" strike="noStrike" cap="none" dirty="0">
                <a:solidFill>
                  <a:srgbClr val="548135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การใช้ยารักษาโรคโลหิตทุจริตโทษ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28700" marR="0" lvl="1" indent="-5715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▪"/>
            </a:pPr>
            <a:r>
              <a:rPr lang="th-TH" sz="3200" b="1" i="0" u="none" strike="noStrike" cap="none" dirty="0">
                <a:solidFill>
                  <a:srgbClr val="FF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ยาบำรุงธาตุ   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เป็นยาที่มีสรรพคุณบำรุงธาตุ เช่น ยา</a:t>
            </a:r>
            <a:r>
              <a:rPr lang="th-TH" sz="3200" b="1" i="0" u="none" strike="noStrike" cap="none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เบญ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จธาตุ ตัวอย่างกลุ่มยาบำรุงธาตุลม เช่น โกศทั้งห้า เทียนทั้งห้า </a:t>
            </a:r>
            <a:r>
              <a:rPr lang="th-TH" sz="3200" b="1" i="0" u="none" strike="noStrike" cap="none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เบญ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จกูล อบเชย กะลำพัก ชะลูด สมุลแว้ง  ว่านน้ำ  ว่านเปราะหอม ไพล ขมิ้น พริกไทย กระเทียม แห้วหมู ดอกจันทน์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28700" marR="0" lvl="1" indent="-571500" algn="just" rtl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Noto Sans Symbols"/>
              <a:buChar char="▪"/>
            </a:pPr>
            <a:r>
              <a:rPr lang="th-TH" sz="3200" b="1" i="0" u="none" strike="noStrike" cap="none" dirty="0">
                <a:solidFill>
                  <a:srgbClr val="FF33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ยาปลูกไฟธาตุ  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เช่น ยามหาชุมนุมธาตุหรือตัวยาที่มีรสร้อน เช่น พริกไทยดำ พริกไทยล่อน ข่า ขิง กระเทียม </a:t>
            </a:r>
            <a:r>
              <a:rPr lang="th-TH" sz="36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3"/>
          <p:cNvSpPr txBox="1"/>
          <p:nvPr/>
        </p:nvSpPr>
        <p:spPr>
          <a:xfrm>
            <a:off x="642334" y="458976"/>
            <a:ext cx="10907332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แนวทางการตรวจวินิจฉัยและให้การดูแลรักษาสตรีที่มีโรคเกี่ยวกับโลหิตระดู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 dirty="0">
                <a:solidFill>
                  <a:srgbClr val="00206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 การรักษาด้วยหัตถการทางการแพทย์แผนไทย 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นิยมใช้เพื่อช่วยกระตุ้นการไหลเวียนของเลือดลมให้เป็นปกติ รวมทั้งเพื่อใช้ในการรักษาโรคเกี่ยวกับโลหิตสตรีซึ่งเป็นโรคที่เกิดกับมดลูกของสตรี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 dirty="0">
                <a:solidFill>
                  <a:srgbClr val="0000CC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3. การปฏิบัติตัวของสตรีที่เป็นโรคโลหิตระดู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28700" marR="0" lvl="1" indent="-571500" algn="just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Noto Sans Symbols"/>
              <a:buChar char="❑"/>
            </a:pPr>
            <a:r>
              <a:rPr lang="th-TH" sz="3200" b="1" i="0" u="none" strike="noStrike" cap="none" dirty="0">
                <a:solidFill>
                  <a:srgbClr val="FF0066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อาหารและเครื่องดื่ม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85900" marR="0" lvl="2" indent="-571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แนะนำให้ดื่มน้ำร้อนหรือน้ำอุ่น  รับประทานอาหารที่มีรสร้อน เช่น อาหารที่มีส่วนประกอบของขิง ข่า กะเพรา พริกไทย ช่วยทำให้เลือดลมไหลเวียนได้ดีขึ้น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85900" marR="0" lvl="2" indent="-571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ห้ามรับประทานผักผลไม้ที่มีรสเย็น เช่น น้ำมะพร้าว ฟัก แฟง เพราะความเย็นของผักจะลดอิทธิพลของธาตุไฟ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85900" marR="0" lvl="2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b="1" i="0" u="none" strike="noStrike" cap="none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4"/>
          <p:cNvSpPr txBox="1"/>
          <p:nvPr/>
        </p:nvSpPr>
        <p:spPr>
          <a:xfrm>
            <a:off x="741162" y="429944"/>
            <a:ext cx="10709675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thai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แนวทางการตรวจวินิจฉัยและให้การดูแลรักษาสตรีที่มีโรคเกี่ยวกับโลหิตระดู</a:t>
            </a:r>
            <a:endParaRPr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thai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</a:t>
            </a:r>
            <a:endParaRPr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28700" marR="0" lvl="1" indent="-571500" algn="thaiDist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Noto Sans Symbols"/>
              <a:buChar char="❑"/>
            </a:pPr>
            <a:r>
              <a:rPr lang="th-TH" sz="3200" b="1" i="0" u="none" strike="noStrike" cap="none" dirty="0">
                <a:solidFill>
                  <a:srgbClr val="7030A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อาหารแสลง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marR="0" lvl="1" indent="0" algn="thai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ควรแนะนำให้หลีกเลี่ยงอาหารที่แสลงกับโรค  ส่งผลให้ประจำเดือนเดินไม่สะดวก มีสีคล้ำ มีกลิ่นเหม็น ได้แก่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85900" marR="0" lvl="2" indent="-571500" algn="thaiDi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อาหารหมักดอง  เช่น  ผักกาดดอง หน่อไม้ดอง ผลไม้ดอง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85900" marR="0" lvl="2" indent="-571500" algn="thaiDi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อาหารคาวจัด  เช่น  ปลาไหล ปลากระเบน ปลาดุก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28700" marR="0" lvl="1" indent="-571500" algn="thaiDist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Noto Sans Symbols"/>
              <a:buChar char="❑"/>
            </a:pPr>
            <a:r>
              <a:rPr lang="th-TH" sz="3200" b="1" i="0" u="none" strike="noStrike" cap="none" dirty="0">
                <a:solidFill>
                  <a:srgbClr val="1F3864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การอาบน้ำ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85900" marR="0" lvl="2" indent="-571500" algn="thaiDi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▪"/>
            </a:pPr>
            <a:r>
              <a:rPr lang="th-TH" sz="3200" b="1" i="0" u="none" strike="noStrike" cap="none" dirty="0">
                <a:solidFill>
                  <a:srgbClr val="00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ควรแนะนำให้อาบน้ำอุ่น เพราะจะเป็นการเพิ่มธาตุไฟ ทำให้เลือดลมไหลเวียนดีขึ้น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marR="0" lvl="2" indent="0" algn="thaiDist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dk1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5"/>
          <p:cNvSpPr txBox="1">
            <a:spLocks noGrp="1"/>
          </p:cNvSpPr>
          <p:nvPr>
            <p:ph type="title"/>
          </p:nvPr>
        </p:nvSpPr>
        <p:spPr>
          <a:xfrm>
            <a:off x="3128568" y="1859200"/>
            <a:ext cx="5142800" cy="3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br>
              <a:rPr lang="th-TH" sz="5400" dirty="0">
                <a:solidFill>
                  <a:schemeClr val="accent3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</a:br>
            <a:r>
              <a:rPr lang="th-TH" sz="6000" dirty="0">
                <a:solidFill>
                  <a:schemeClr val="accent3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โรคที่เกี่ยวข้อง</a:t>
            </a:r>
            <a:endParaRPr sz="6000" dirty="0">
              <a:solidFill>
                <a:schemeClr val="accent3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endParaRPr sz="5400" dirty="0">
              <a:solidFill>
                <a:schemeClr val="accent3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endParaRPr sz="5400" dirty="0">
              <a:solidFill>
                <a:schemeClr val="accent3"/>
              </a:solidFill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13447B5E-B544-4D15-ABD7-0B8F53DA7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06442"/>
              </p:ext>
            </p:extLst>
          </p:nvPr>
        </p:nvGraphicFramePr>
        <p:xfrm>
          <a:off x="618978" y="520505"/>
          <a:ext cx="11071274" cy="570746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628271">
                  <a:extLst>
                    <a:ext uri="{9D8B030D-6E8A-4147-A177-3AD203B41FA5}">
                      <a16:colId xmlns:a16="http://schemas.microsoft.com/office/drawing/2014/main" val="4055621958"/>
                    </a:ext>
                  </a:extLst>
                </a:gridCol>
                <a:gridCol w="6443003">
                  <a:extLst>
                    <a:ext uri="{9D8B030D-6E8A-4147-A177-3AD203B41FA5}">
                      <a16:colId xmlns:a16="http://schemas.microsoft.com/office/drawing/2014/main" val="4254029960"/>
                    </a:ext>
                  </a:extLst>
                </a:gridCol>
              </a:tblGrid>
              <a:tr h="842051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โรคทางการแพทย์แผนไทย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โรคทางการแพทย์แผนปัจจุบัน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749620"/>
                  </a:ext>
                </a:extLst>
              </a:tr>
              <a:tr h="842051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โลหิตระดูร้าง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Endometrial cancer (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มะเร็งเยื่อบุโพรงมดลูก)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Endometritis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(เยื่อบุโพรงมดลูกอักเสบ)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2154906"/>
                  </a:ext>
                </a:extLst>
              </a:tr>
              <a:tr h="842051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โลหิตคลอดบุตร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Amniotic fluid embolism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AFE (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ภาวะน้ำคร่ำอุดตันในหลอดเลือด)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Pulmonary embolism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(ลิ่มเลือดอุดกั้นในปอด)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Septicemia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(ติดเชื้อในกระแสเลือด)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Septic shock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(ภาวะช็อก)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Encephalitis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(ไข้สมองอักเสบ)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Neurosyphilis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(ซิฟิลิสระบบประสาท)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191495"/>
                  </a:ext>
                </a:extLst>
              </a:tr>
              <a:tr h="842051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โลหิตต้องพิฆาตตกต้นไม้และถูกทุบถองโบยตี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เลือดออกใต้เยื่อหุ้มสมองชั้นนอก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Subdural Hematoma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7967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262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13447B5E-B544-4D15-ABD7-0B8F53DA7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32468"/>
              </p:ext>
            </p:extLst>
          </p:nvPr>
        </p:nvGraphicFramePr>
        <p:xfrm>
          <a:off x="618978" y="520505"/>
          <a:ext cx="11071274" cy="273181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628271">
                  <a:extLst>
                    <a:ext uri="{9D8B030D-6E8A-4147-A177-3AD203B41FA5}">
                      <a16:colId xmlns:a16="http://schemas.microsoft.com/office/drawing/2014/main" val="4055621958"/>
                    </a:ext>
                  </a:extLst>
                </a:gridCol>
                <a:gridCol w="6443003">
                  <a:extLst>
                    <a:ext uri="{9D8B030D-6E8A-4147-A177-3AD203B41FA5}">
                      <a16:colId xmlns:a16="http://schemas.microsoft.com/office/drawing/2014/main" val="4254029960"/>
                    </a:ext>
                  </a:extLst>
                </a:gridCol>
              </a:tblGrid>
              <a:tr h="842051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โรคทางการแพทย์แผนไทย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โรคทางการแพทย์แผนปัจจุบัน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749620"/>
                  </a:ext>
                </a:extLst>
              </a:tr>
              <a:tr h="842051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โลหิตเน่า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Septicemia (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ติดเชื้อในกระแสเลือด)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Pre-eclampsia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(ครรภ์เป็นพิษ)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2154906"/>
                  </a:ext>
                </a:extLst>
              </a:tr>
              <a:tr h="842051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โลหิตตกหมกช้ำ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Metritis (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มดลูกอักเสบ)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Pre-eclampsia(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ครรภ์เป็นพิษ)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191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270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8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83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rabun"/>
              <a:buNone/>
            </a:pPr>
            <a:r>
              <a:rPr lang="th-TH" sz="2800" b="1" dirty="0"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แบบฝึกหัด</a:t>
            </a:r>
            <a:endParaRPr sz="2800" b="1" dirty="0">
              <a:latin typeface="TH SarabunPSK" panose="020B0500040200020003" pitchFamily="34" charset="-34"/>
              <a:ea typeface="Sarabun"/>
              <a:cs typeface="TH SarabunPSK" panose="020B0500040200020003" pitchFamily="34" charset="-34"/>
              <a:sym typeface="Sarabun"/>
            </a:endParaRPr>
          </a:p>
        </p:txBody>
      </p:sp>
      <p:sp>
        <p:nvSpPr>
          <p:cNvPr id="861" name="Google Shape;861;p88"/>
          <p:cNvSpPr txBox="1"/>
          <p:nvPr/>
        </p:nvSpPr>
        <p:spPr>
          <a:xfrm>
            <a:off x="651166" y="733246"/>
            <a:ext cx="11236036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206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1.หญิงไทยโสด อายุ 45 ปี อาชีพ พนักงานมหาวิทยาลัย  </a:t>
            </a:r>
            <a:endParaRPr sz="2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206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ที่อยู่ปัจจุบัน 	จ.นครราชสีมา	ภูมิลำเนา  กรุงเทพฯ</a:t>
            </a:r>
            <a:endParaRPr sz="2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206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อาการสำคัญ	ตกขาวมา 2 สัปดาห์   ตกขาวเหลว เป็นเมือกสีขาวขุ่น กลิ่นคาว ไม่มีอาการคัน ยังไม่ได้รับการรักษามาก่อน</a:t>
            </a:r>
            <a:endParaRPr sz="2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rabun"/>
              <a:buChar char="-"/>
            </a:pPr>
            <a:r>
              <a:rPr lang="th-TH" sz="2800" b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จงวิเคราะห์โรคทางการแพทย์แผนไทย</a:t>
            </a:r>
            <a:endParaRPr sz="2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rabun"/>
              <a:buChar char="-"/>
            </a:pPr>
            <a:r>
              <a:rPr lang="th-TH" sz="2800" b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จงบอกวิธีการรักษา</a:t>
            </a:r>
            <a:endParaRPr sz="2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rabun"/>
              <a:buChar char="-"/>
            </a:pPr>
            <a:r>
              <a:rPr lang="th-TH" sz="2800" b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จ่ายยาสมุนไพรใดเพื่อการรักษา </a:t>
            </a:r>
            <a:endParaRPr sz="2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206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หากมีข้อมูลเพิ่มเติมว่า นอกจากอาการตกขาวแล้ว หญิงผู้นี้ยังมีอาการปวดหน่วงบริเวณท้องน้อยและมีอาการปวดหลังช่วงบั้นเอวก่อนมีประจำเดือน 2 วัน อาการจะหายไปเมื่อประจำเดือนหมด </a:t>
            </a:r>
            <a:endParaRPr sz="2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rabun"/>
              <a:buChar char="-"/>
            </a:pPr>
            <a:r>
              <a:rPr lang="th-TH" sz="2800" b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จ่ายยาสมุนไพรตำรับใดในบัญชียาหลักแห่งชาติเพิ่มเติมในการรักษา เพราะเหตุใด </a:t>
            </a:r>
            <a:endParaRPr sz="2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00206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หากมีข้อมูลเพิ่มเติมว่า นอกจากตกขาวและอาการปวดหน่วงบริเวณท้องน้อยและบริเวณหลังช่วงบั้นเอวแล้ว ยังมีอาการปวดกระเบนเหน็บและเชิงกราน มีอาการร้าวชาออกขาร่วมด้วย เมื่อตรวจร่างกายพบว่าคลำจุดสัญญาณ 1 และ 2 ท้อง พบกล้ามเนื้อแข็งตัวเป็นลำเป็นเถา มีความร้อน ชีพจรท้องเต้นเร็วแต่เบา </a:t>
            </a:r>
            <a:endParaRPr sz="280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- รักษาอาการนี้เพิ่มเติมอย่างไร </a:t>
            </a:r>
            <a:endParaRPr sz="2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83E84D-8B14-4F42-ADBC-493270C4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452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 you have any question ??</a:t>
            </a:r>
            <a:br>
              <a:rPr lang="en-US" sz="6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en-US" sz="6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6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413746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0"/>
          <p:cNvSpPr txBox="1">
            <a:spLocks noGrp="1"/>
          </p:cNvSpPr>
          <p:nvPr>
            <p:ph type="title"/>
          </p:nvPr>
        </p:nvSpPr>
        <p:spPr>
          <a:xfrm>
            <a:off x="670775" y="1719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400"/>
              <a:buFont typeface="Sarabun"/>
              <a:buNone/>
            </a:pPr>
            <a:r>
              <a:rPr lang="th-TH" sz="3600" b="1" dirty="0">
                <a:solidFill>
                  <a:srgbClr val="0033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โรคโลหิตระดู</a:t>
            </a:r>
            <a:endParaRPr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5" name="Google Shape;635;p50"/>
          <p:cNvSpPr txBox="1"/>
          <p:nvPr/>
        </p:nvSpPr>
        <p:spPr>
          <a:xfrm>
            <a:off x="670775" y="1497505"/>
            <a:ext cx="10907332" cy="25545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โรคโลหิตระดูของสตรีเป็นปัญหาที่พบได้บ่อย  กลุ่มอาการหรือโรคที่มีสาเหตุจากโลหิตระดูมีหลายอย่าง  ส่วนใหญ่กล่าวไว้ในคัมภีร์มหาโชตรัต นอกจากนั้นยังมีกล่าวไว้ในคัมภีร์อื่นบ้าง เช่น </a:t>
            </a:r>
            <a:r>
              <a:rPr lang="th-TH" sz="3200" b="1" i="0" u="sng" strike="noStrike" cap="none" dirty="0">
                <a:solidFill>
                  <a:srgbClr val="00206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คัมภีร์ประถมจินดา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กล่าวถึงการปฏิสนธิและกำเนิดโลหิตระดู  </a:t>
            </a:r>
            <a:r>
              <a:rPr lang="th-TH" sz="3200" b="1" i="0" u="sng" strike="noStrike" cap="none" dirty="0">
                <a:solidFill>
                  <a:srgbClr val="00206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คัมภีร์ชว</a:t>
            </a:r>
            <a:r>
              <a:rPr lang="th-TH" sz="3200" b="1" i="0" u="sng" strike="noStrike" cap="none" dirty="0" err="1">
                <a:solidFill>
                  <a:srgbClr val="00206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ดาร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กล่าวถึงลมมีพิษ  อาหารที่ทำให้ลมและโลหิตระดูกำเริบ  </a:t>
            </a:r>
            <a:r>
              <a:rPr lang="th-TH" sz="3200" b="1" i="0" u="sng" strike="noStrike" cap="none" dirty="0">
                <a:solidFill>
                  <a:srgbClr val="00206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คัมภีร์มุจฉาปัก</a:t>
            </a:r>
            <a:r>
              <a:rPr lang="th-TH" sz="3200" b="1" i="0" u="sng" strike="noStrike" cap="none" dirty="0" err="1">
                <a:solidFill>
                  <a:srgbClr val="00206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ขั</a:t>
            </a:r>
            <a:r>
              <a:rPr lang="th-TH" sz="3200" b="1" i="0" u="sng" strike="noStrike" cap="none" dirty="0">
                <a:solidFill>
                  <a:srgbClr val="00206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นทิกา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กล่าวถึงทุราวะสาและปรเมหะ มุตกิด มุตฆาต </a:t>
            </a:r>
            <a:endParaRPr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1"/>
          <p:cNvSpPr txBox="1">
            <a:spLocks noGrp="1"/>
          </p:cNvSpPr>
          <p:nvPr>
            <p:ph type="title"/>
          </p:nvPr>
        </p:nvSpPr>
        <p:spPr>
          <a:xfrm>
            <a:off x="670775" y="1719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Sarabun"/>
              <a:buNone/>
            </a:pPr>
            <a:r>
              <a:rPr lang="th-TH" sz="3600" b="1" dirty="0">
                <a:solidFill>
                  <a:srgbClr val="385623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ความเข้าใจพื้นฐานเกี่ยวกับโลหิตระดู  </a:t>
            </a:r>
            <a:endParaRPr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1" name="Google Shape;641;p51"/>
          <p:cNvSpPr txBox="1"/>
          <p:nvPr/>
        </p:nvSpPr>
        <p:spPr>
          <a:xfrm>
            <a:off x="670775" y="1497505"/>
            <a:ext cx="10907332" cy="25545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ลักษณะของสตรี ตามบันทึกในคัมภีร์มหาโชตรัต สตรีมีลักษณะที่แตกต่างจากบุรุษ ดังนี้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85900" marR="0" lvl="2" indent="-571500" algn="just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Noto Sans Symbols"/>
              <a:buChar char="▪"/>
            </a:pPr>
            <a:r>
              <a:rPr lang="th-TH" sz="3200" b="1" i="0" u="none" strike="noStrike" cap="none" dirty="0">
                <a:solidFill>
                  <a:srgbClr val="0000CC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ถันประโยธร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85900" marR="0" lvl="2" indent="-571500" algn="just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Noto Sans Symbols"/>
              <a:buChar char="▪"/>
            </a:pPr>
            <a:r>
              <a:rPr lang="th-TH" sz="3200" b="1" i="0" u="none" strike="noStrike" cap="none" dirty="0">
                <a:solidFill>
                  <a:srgbClr val="0000CC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จริตกิริยา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85900" marR="0" lvl="2" indent="-571500" algn="just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Noto Sans Symbols"/>
              <a:buChar char="▪"/>
            </a:pPr>
            <a:r>
              <a:rPr lang="th-TH" sz="3200" b="1" i="0" u="none" strike="noStrike" cap="none" dirty="0">
                <a:solidFill>
                  <a:srgbClr val="0000CC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ที่ประเวณี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85900" marR="0" lvl="2" indent="-571500" algn="just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Noto Sans Symbols"/>
              <a:buChar char="▪"/>
            </a:pPr>
            <a:r>
              <a:rPr lang="th-TH" sz="3200" b="1" i="0" u="none" strike="noStrike" cap="none" dirty="0">
                <a:solidFill>
                  <a:srgbClr val="0000CC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ต่อมโลหิตระดู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42" name="Google Shape;64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0341" y="2373924"/>
            <a:ext cx="1851966" cy="136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2"/>
          <p:cNvSpPr txBox="1">
            <a:spLocks noGrp="1"/>
          </p:cNvSpPr>
          <p:nvPr>
            <p:ph type="title"/>
          </p:nvPr>
        </p:nvSpPr>
        <p:spPr>
          <a:xfrm>
            <a:off x="670775" y="1719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arabun"/>
              <a:buNone/>
            </a:pPr>
            <a:r>
              <a:rPr lang="th-TH" sz="3600" b="1" dirty="0"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ความเข้าใจพื้นฐานเกี่ยวกับโลหิตระดู  </a:t>
            </a:r>
            <a:endParaRPr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8" name="Google Shape;648;p52"/>
          <p:cNvSpPr txBox="1"/>
          <p:nvPr/>
        </p:nvSpPr>
        <p:spPr>
          <a:xfrm>
            <a:off x="670775" y="1497505"/>
            <a:ext cx="10907332" cy="25545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กลไกการเกิดระดู ตามทฤษฎีการแพทย์แผนไทย เมื่อเด็กหญิงเปลี่ยนจาก</a:t>
            </a:r>
            <a:r>
              <a:rPr lang="th-TH" sz="3200" b="1" i="0" u="none" strike="noStrike" cap="none" dirty="0">
                <a:solidFill>
                  <a:srgbClr val="0000CC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ปฐมวัยเข้าสู่มัชฌิมวัย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จะเปลี่ยนผ่านจาก</a:t>
            </a:r>
            <a:r>
              <a:rPr lang="th-TH" sz="3200" b="1" i="0" u="none" strike="noStrike" cap="none" dirty="0">
                <a:solidFill>
                  <a:srgbClr val="CC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อายุสมุฏฐานเสมหะเข้าสู่อายุสมุฏฐานปิตตะ 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อายุประมาณ 14-15 ปี ร่างกายจะเริ่มมีการเปลี่ยนแปลง คือ </a:t>
            </a:r>
            <a:r>
              <a:rPr lang="th-TH" sz="3200" b="1" i="0" u="none" strike="noStrike" cap="none" dirty="0">
                <a:solidFill>
                  <a:srgbClr val="CC33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หน้าอกเริ่มขยายใหญ่ขึ้น ตั้งต่อมโลหิตขึ้น ธาตุไฟที่เพิ่มขึ้น (ปิตตะกำเริบ)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ในช่วงนี้จะส่งผลให้ธาตุลมกำเริบ พัดให้เลือดหมุนเวียนมาที่ต่อมโลหิตระดู (มดลูก) มากขึ้น  มดลูกเริ่มทำงานคือ เริ่มมีระดู 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3"/>
          <p:cNvSpPr txBox="1">
            <a:spLocks noGrp="1"/>
          </p:cNvSpPr>
          <p:nvPr>
            <p:ph type="title"/>
          </p:nvPr>
        </p:nvSpPr>
        <p:spPr>
          <a:xfrm>
            <a:off x="670775" y="1719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arabun"/>
              <a:buNone/>
            </a:pPr>
            <a:r>
              <a:rPr lang="th-TH" sz="3600" b="1" dirty="0"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ความผิดปกติที่เกิดขึ้นจากโลหิตระดู</a:t>
            </a:r>
            <a:endParaRPr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4" name="Google Shape;654;p53"/>
          <p:cNvSpPr txBox="1"/>
          <p:nvPr/>
        </p:nvSpPr>
        <p:spPr>
          <a:xfrm>
            <a:off x="670775" y="1497505"/>
            <a:ext cx="10907332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 dirty="0">
                <a:solidFill>
                  <a:srgbClr val="0C0C0C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โลหิตระดูอาจทำให้เกิดอาการและอาการแสดงต่างๆ แบ่งได้เป็น 2 กลุ่มดังนี้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marR="0" lvl="0" indent="-74295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AutoNum type="arabicPeriod"/>
            </a:pPr>
            <a:r>
              <a:rPr lang="th-TH" sz="3200" b="1" i="0" u="none" strike="noStrike" cap="none" dirty="0">
                <a:solidFill>
                  <a:srgbClr val="FF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โลหิตปกติโทษ 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 dirty="0">
                <a:solidFill>
                  <a:srgbClr val="0C0C0C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อาการที่ไม่พึงประสงค์ซึ่งเกิดขึ้นในสตรีโดยเฉพาะช่วงก่อนและหรือขณะมีประจำเดือน เช่น อาการ</a:t>
            </a:r>
            <a:r>
              <a:rPr lang="th-TH" sz="3200" b="1" i="0" u="none" strike="noStrike" cap="none" dirty="0">
                <a:solidFill>
                  <a:srgbClr val="FF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ปวดท้องน้อย หงุดหงิดง่าย มีอาการขึ้งโกรธ มีไข้ตัวร้อน ร้อนผิวหนัง มีผื่นออกตามผิวหนัง สะบัดร้อนสะท้านหนาว ปวดศีรษะ ปวดเมื่อยตามกระดูกสันหลัง ข้อกระดูก ปวดบั้นเอว ถ่ายเหลว</a:t>
            </a:r>
            <a:r>
              <a:rPr lang="th-TH" sz="3200" b="1" i="0" u="none" strike="noStrike" cap="none" dirty="0">
                <a:solidFill>
                  <a:srgbClr val="0C0C0C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สตรีผู้นั้นจะมีอาการเหมือนเดิมทุกรอบเดือน  และเมื่อประจำเดือนมาอาการต่างๆนั้นจะบรรเทาและหายไปเอง  คัมภีร์มหาโชตรัตอธิบายว่าเกิดจากลมกองใดกองหนึ่งใน 5 แห่งดังนี้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4"/>
          <p:cNvSpPr txBox="1">
            <a:spLocks noGrp="1"/>
          </p:cNvSpPr>
          <p:nvPr>
            <p:ph type="title"/>
          </p:nvPr>
        </p:nvSpPr>
        <p:spPr>
          <a:xfrm>
            <a:off x="670775" y="1719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arabun"/>
              <a:buNone/>
            </a:pPr>
            <a:r>
              <a:rPr lang="th-TH" sz="3600" b="1" dirty="0"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ความผิดปกติที่เกิดขึ้นจากโลหิตระดู</a:t>
            </a:r>
            <a:endParaRPr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0" name="Google Shape;660;p54"/>
          <p:cNvSpPr txBox="1"/>
          <p:nvPr/>
        </p:nvSpPr>
        <p:spPr>
          <a:xfrm>
            <a:off x="670775" y="1497505"/>
            <a:ext cx="10907332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❑"/>
            </a:pPr>
            <a:r>
              <a:rPr lang="th-TH" sz="3200" b="1" i="0" u="none" strike="noStrike" cap="none" dirty="0">
                <a:solidFill>
                  <a:srgbClr val="FF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โลหิตบังเกิดแต่หัวใจ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เมื่อจะมีระดูมามักให้เป็นระส่ำระสายมักขึ้ง มักโกรธ บ้าบ่น บางทีให้คลั่งละเมอเพ้อพก  เมื่อจะเป็นนั้น ริมจักษุเขียว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marR="0" lvl="0" indent="-742950" algn="just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600"/>
              <a:buFont typeface="Noto Sans Symbols"/>
              <a:buChar char="❑"/>
            </a:pPr>
            <a:r>
              <a:rPr lang="th-TH" sz="3200" b="1" i="0" u="none" strike="noStrike" cap="none" dirty="0">
                <a:solidFill>
                  <a:srgbClr val="C55A1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โลหิตบังเกิดแต่ขั้วดี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เมื่อมีระดูมาให้เป็นไข้ไป 4 วัน 5 วัน ให้เชื่อมไปไม่รู้ว่าค่ำว่ารุ่ง แลนอนสะดุ้งหวาด เจรจาด้วยผี  บางทีผุดขึ้นมาเห็นดำก็มีเห็นแดงก็มี เท่าแว่นน้ำอ้อยก็มี  ถ้าแก้ไม่ได้จะกลายเป็นไข้รากสาดสันนิบาต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marR="0" lvl="0" indent="-742950" algn="just" rtl="0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3600"/>
              <a:buFont typeface="Noto Sans Symbols"/>
              <a:buChar char="❑"/>
            </a:pPr>
            <a:r>
              <a:rPr lang="th-TH" sz="3200" b="1" i="0" u="none" strike="noStrike" cap="none" dirty="0">
                <a:solidFill>
                  <a:srgbClr val="A5002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โลหิตบังเกิดแต่ผิวเนื้อ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เมื่อจะมีระดูมานั้น ให้ร้อนผิวเนื้อ ให้ร้อนผิวหนัง แลแดงดังผลตำลึงสุก บางทีผุดขึ้นดังเม็ดผดแลเท่าใบพุทรา เท่างบน้ำอ้อยก็มี  ดุจไข้รากสาดสันนิบาตไป 2 วัน 3 วัน  บางทีสมมติว่าเป็นประดง ระดูมาก็หาย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5"/>
          <p:cNvSpPr txBox="1">
            <a:spLocks noGrp="1"/>
          </p:cNvSpPr>
          <p:nvPr>
            <p:ph type="title"/>
          </p:nvPr>
        </p:nvSpPr>
        <p:spPr>
          <a:xfrm>
            <a:off x="670775" y="1719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arabun"/>
              <a:buNone/>
            </a:pPr>
            <a:r>
              <a:rPr lang="th-TH" sz="3600" b="1" dirty="0"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ความผิดปกติที่เกิดขึ้นจากโลหิตระดู</a:t>
            </a:r>
            <a:endParaRPr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6" name="Google Shape;666;p55"/>
          <p:cNvSpPr txBox="1"/>
          <p:nvPr/>
        </p:nvSpPr>
        <p:spPr>
          <a:xfrm>
            <a:off x="642334" y="1199331"/>
            <a:ext cx="1090733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just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Noto Sans Symbols"/>
              <a:buChar char="❑"/>
            </a:pPr>
            <a:r>
              <a:rPr lang="th-TH" sz="3200" b="1" i="0" u="none" strike="noStrike" cap="none" dirty="0">
                <a:solidFill>
                  <a:srgbClr val="2F5496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โลหิตอันเกิดแต่เส้นเอ็น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เมื่อระดูจะมีมานั้น ให้เป็นดุจไข้จับ ให้สะบัดร้อนสะท้านหนาว ปวดศีรษะเป็นกำลัง ครั้นระดูมีมาแล้วก็หายไป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marR="0" lvl="0" indent="-571500" algn="just" rtl="0"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3600"/>
              <a:buFont typeface="Noto Sans Symbols"/>
              <a:buChar char="❑"/>
            </a:pPr>
            <a:r>
              <a:rPr lang="th-TH" sz="3200" b="1" i="0" u="none" strike="noStrike" cap="none" dirty="0">
                <a:solidFill>
                  <a:srgbClr val="9966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โลหิตอันเกิดแต่กระดูก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เมื่อระดูจะมีมานั้น ให้เมื่อยทุกข้อทุกลำ ดังอัฏ</a:t>
            </a:r>
            <a:r>
              <a:rPr lang="th-TH" sz="3200" b="1" i="0" u="none" strike="noStrike" cap="none" dirty="0" err="1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ฐิ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จะแตก จะคลาดจากกัน ให้เจ็บเอวเจ็บหลังให้บิดคร้านนอนไป ครั้นระดูมีออกมาแล้วก็หายไป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  	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67" name="Google Shape;66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2358" y="3675776"/>
            <a:ext cx="2344566" cy="282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6"/>
          <p:cNvSpPr txBox="1">
            <a:spLocks noGrp="1"/>
          </p:cNvSpPr>
          <p:nvPr>
            <p:ph type="title"/>
          </p:nvPr>
        </p:nvSpPr>
        <p:spPr>
          <a:xfrm>
            <a:off x="670775" y="1719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arabun"/>
              <a:buNone/>
            </a:pPr>
            <a:r>
              <a:rPr lang="th-TH" sz="3600" b="1" dirty="0"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ความผิดปกติที่เกิดขึ้นจากโลหิตระดู</a:t>
            </a:r>
            <a:endParaRPr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3" name="Google Shape;673;p56"/>
          <p:cNvSpPr txBox="1"/>
          <p:nvPr/>
        </p:nvSpPr>
        <p:spPr>
          <a:xfrm>
            <a:off x="670775" y="1244287"/>
            <a:ext cx="10907332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 dirty="0">
                <a:solidFill>
                  <a:srgbClr val="CC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2. โลหิตทุจริตโทษ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กลุ่มอาการในทางการแพทย์แผนไทยที่ใช้เรียกอาการที่ไม่พึงประสงค์ ซึ่งเกิดขึ้นในสตรีเกี่ยวเนื่องจากโลหิตระดู  ระบบเลือดลมในร่างกายที่ผิดปกติและอวัยวะสืบพันธุ์ของสตรี  มีอาการทั่วไปคล้ายกับอาการของโลหิตปกติโทษแต่มีสาเหตุนอกเหนือจากโลหิตปกติโทษ  อาการและอาการแสดงทั่วไปของโลหิตทุจริตโทษ  เช่น  </a:t>
            </a:r>
            <a:r>
              <a:rPr lang="th-TH" sz="3200" b="1" i="0" u="none" strike="noStrike" cap="none" dirty="0">
                <a:solidFill>
                  <a:srgbClr val="CC0000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ปัสสาวะบ่อย ปวดตามข้อ หนาวๆร้อนๆ  เมื่ออากาศเปลี่ยน เช่น ฝนจะตก จะมีอาการหนาวสั่น</a:t>
            </a:r>
            <a:r>
              <a:rPr lang="th-TH" sz="3200" b="1" i="0" u="none" strike="noStrike" cap="none" dirty="0">
                <a:solidFill>
                  <a:schemeClr val="dk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	และอาจมีอาการที่ซับซ้อนขึ้น เช่น </a:t>
            </a:r>
            <a:r>
              <a:rPr lang="th-TH" sz="3200" b="1" i="0" u="none" strike="noStrike" cap="none" dirty="0">
                <a:solidFill>
                  <a:srgbClr val="A50021"/>
                </a:solidFill>
                <a:latin typeface="TH SarabunPSK" panose="020B0500040200020003" pitchFamily="34" charset="-34"/>
                <a:ea typeface="Sarabun"/>
                <a:cs typeface="TH SarabunPSK" panose="020B0500040200020003" pitchFamily="34" charset="-34"/>
                <a:sym typeface="Sarabun"/>
              </a:rPr>
              <a:t>ระดูมาไม่สะดวก ระดูมาไม่ปกติ  โลหิตระดูมีกลิ่นเหม็นเน่า บางทีเป็นน้ำคาวปลาและน้ำซาวข้าว มีอาการจุกเสียด สะบัดร้อนสะบัดหนาว เมื่อยขบไปทั่วร่างกาย  บางครั้งมีอาการบวมที่หน้า บวมเท้า บวมมือทั้งสองข้าง เจ็บขบหัวหน่าว บั้นเอวและสะโพก ใบหน้าเขียวคล้ำ เศร้าหมอง หัวนมดำดุจมีครรภ์ บางครั้งมีคลั่งเพ้อดุจเป็นบ้า  ปวดศีรษะมาก  บางคนตาเหลือง ตาแดง เป็นต้อ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"/>
          <p:cNvSpPr txBox="1"/>
          <p:nvPr/>
        </p:nvSpPr>
        <p:spPr>
          <a:xfrm>
            <a:off x="642334" y="196210"/>
            <a:ext cx="10907332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ลักษณะโลหิตทุจริตโทษ 5 ประการ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สตรีอายุ 14 -15 ปี หลังยังไม่มีระดูมา หรือ มีระดูมา แล้วกลับแห้งหายไป มีลักษณะอาการดังนี้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CB00DDF8-3B1A-4200-9FB8-6F336DF5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96583"/>
              </p:ext>
            </p:extLst>
          </p:nvPr>
        </p:nvGraphicFramePr>
        <p:xfrm>
          <a:off x="642334" y="1827385"/>
          <a:ext cx="10907332" cy="46585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59328">
                  <a:extLst>
                    <a:ext uri="{9D8B030D-6E8A-4147-A177-3AD203B41FA5}">
                      <a16:colId xmlns:a16="http://schemas.microsoft.com/office/drawing/2014/main" val="156853539"/>
                    </a:ext>
                  </a:extLst>
                </a:gridCol>
                <a:gridCol w="7048004">
                  <a:extLst>
                    <a:ext uri="{9D8B030D-6E8A-4147-A177-3AD203B41FA5}">
                      <a16:colId xmlns:a16="http://schemas.microsoft.com/office/drawing/2014/main" val="3201130781"/>
                    </a:ext>
                  </a:extLst>
                </a:gridCol>
              </a:tblGrid>
              <a:tr h="54372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อาการ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483797"/>
                  </a:ext>
                </a:extLst>
              </a:tr>
              <a:tr h="543725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โลหิตระดูร้าง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ระดูไม่มาตามปกติ มีสีดำและมีกลิ่นเหม็นเน่า บางทีจาง ดุจน้ำชานหมาก บางทีใสดุจน้ำคาวปลา บางทีดุจน้ำซาวข้าว กระทำให้เจ็บปวด เป็นไปต่างๆ ครั้นเป็นนานเข้ามักกลายเป็น มานโลหิต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954984"/>
                  </a:ext>
                </a:extLst>
              </a:tr>
              <a:tr h="543725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โลหิตคลอดบุตร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โลหิตคั่ง เข้าเดินไม่สะดวกแล้ว ดังขึ้นเป็นลิ่มเป็นก้อน ให้แดกขึ้นแดกลง บางทีให้คั่ง  ขบฟัน ตาเหลือกตาซ้อน ขอบตาเขียวและริมฝีปากเขียว เล็บมือเล็บเท้าเขียว สมมุติว่า ปีศาจเข้าสิง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719001"/>
                  </a:ext>
                </a:extLst>
              </a:tr>
              <a:tr h="543725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โลหิตต้องพิฆาตตกต้นไม้และถูกทุบถองโบยตี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ไข้ถึงพิฆาต เพราะโลหิตที่ถูกกระทำนั้นกระทบช้ำ ระคนกับโลหิตระดูแห้งกรังเข้า ติดกระดูกสันหลังอยู่ จึงได้ชื่อว่าโลหิตแห้งกรัง เพราะอาศัยโลหิตพิการ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26412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lvic Inflammatory Disease by Slidesgo">
  <a:themeElements>
    <a:clrScheme name="Simple Light">
      <a:dk1>
        <a:srgbClr val="323C50"/>
      </a:dk1>
      <a:lt1>
        <a:srgbClr val="E06666"/>
      </a:lt1>
      <a:dk2>
        <a:srgbClr val="ACE4ED"/>
      </a:dk2>
      <a:lt2>
        <a:srgbClr val="FFF2CC"/>
      </a:lt2>
      <a:accent1>
        <a:srgbClr val="FFC6B3"/>
      </a:accent1>
      <a:accent2>
        <a:srgbClr val="323C50"/>
      </a:accent2>
      <a:accent3>
        <a:srgbClr val="FFFFFF"/>
      </a:accent3>
      <a:accent4>
        <a:srgbClr val="ACE4ED"/>
      </a:accent4>
      <a:accent5>
        <a:srgbClr val="FFF2CC"/>
      </a:accent5>
      <a:accent6>
        <a:srgbClr val="FFC6B3"/>
      </a:accent6>
      <a:hlink>
        <a:srgbClr val="323C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1920</Words>
  <Application>Microsoft Office PowerPoint</Application>
  <PresentationFormat>แบบจอกว้าง</PresentationFormat>
  <Paragraphs>108</Paragraphs>
  <Slides>19</Slides>
  <Notes>15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34" baseType="lpstr">
      <vt:lpstr>Fira Sans Condensed Medium</vt:lpstr>
      <vt:lpstr>TH SarabunPSK</vt:lpstr>
      <vt:lpstr>Staatliches</vt:lpstr>
      <vt:lpstr>Lato</vt:lpstr>
      <vt:lpstr>Mali</vt:lpstr>
      <vt:lpstr>Arial</vt:lpstr>
      <vt:lpstr>Bebas Neue</vt:lpstr>
      <vt:lpstr>Calibri</vt:lpstr>
      <vt:lpstr>Sarabun</vt:lpstr>
      <vt:lpstr>Red Hat Text</vt:lpstr>
      <vt:lpstr>Montserrat</vt:lpstr>
      <vt:lpstr>Noto Sans Symbols</vt:lpstr>
      <vt:lpstr>Roboto</vt:lpstr>
      <vt:lpstr>Office Theme</vt:lpstr>
      <vt:lpstr>Pelvic Inflammatory Disease by Slidesgo</vt:lpstr>
      <vt:lpstr>โลหิตทุจริตโทษ / ปกติโทษ</vt:lpstr>
      <vt:lpstr>โรคโลหิตระดู</vt:lpstr>
      <vt:lpstr>ความเข้าใจพื้นฐานเกี่ยวกับโลหิตระดู  </vt:lpstr>
      <vt:lpstr>ความเข้าใจพื้นฐานเกี่ยวกับโลหิตระดู  </vt:lpstr>
      <vt:lpstr>ความผิดปกติที่เกิดขึ้นจากโลหิตระดู</vt:lpstr>
      <vt:lpstr>ความผิดปกติที่เกิดขึ้นจากโลหิตระดู</vt:lpstr>
      <vt:lpstr>ความผิดปกติที่เกิดขึ้นจากโลหิตระดู</vt:lpstr>
      <vt:lpstr>ความผิดปกติที่เกิดขึ้นจากโลหิตระดู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โรคที่เกี่ยวข้อง  </vt:lpstr>
      <vt:lpstr>งานนำเสนอ PowerPoint</vt:lpstr>
      <vt:lpstr>งานนำเสนอ PowerPoint</vt:lpstr>
      <vt:lpstr>แบบฝึกหัด</vt:lpstr>
      <vt:lpstr>Do you have any question ??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โลหิตทุจริตโทษ / ปกติโทษ</dc:title>
  <cp:lastModifiedBy>SSRU580001</cp:lastModifiedBy>
  <cp:revision>6</cp:revision>
  <dcterms:modified xsi:type="dcterms:W3CDTF">2022-02-10T05:05:24Z</dcterms:modified>
</cp:coreProperties>
</file>