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3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GB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Chapter 5 Cardiovascular system</a:t>
            </a:r>
            <a:endParaRPr lang="en-US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Content Placeholder 3" descr="C:\Users\user\AppData\Local\Microsoft\Windows\INetCache\Content.Word\Circulatory-system-copy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355" y="2381986"/>
            <a:ext cx="3537065" cy="35370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143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Heart 	4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chambers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Heart valve and septum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Atrium and 2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ventricle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44990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Right atrium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from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superior vena cava and inferior vena cava via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tricuspid valve 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Right ventricle 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ot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pulmonary artery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via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pulmonic value or semilunar valve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9099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Left atrium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by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pulmonary vein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via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mitral valve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Left ventricle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to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aortic value and aorta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17668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Aorta 	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Ascending aorta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Arch of aorta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Descending aorta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as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thoracic aorta and abdominal aorta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16642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Carotid artery	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Artery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Arteriole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Capillary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Jugular vein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Superior vena cava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38999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Inferior vena cava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Vein 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Bone marrow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8347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Spleen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plenectomy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06608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224</TotalTime>
  <Words>18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TH SarabunPSK</vt:lpstr>
      <vt:lpstr>Wingdings 3</vt:lpstr>
      <vt:lpstr>Ion</vt:lpstr>
      <vt:lpstr>Chapter 5 Cardiovascular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24</cp:revision>
  <dcterms:created xsi:type="dcterms:W3CDTF">2018-10-03T16:07:29Z</dcterms:created>
  <dcterms:modified xsi:type="dcterms:W3CDTF">2022-12-22T06:53:12Z</dcterms:modified>
</cp:coreProperties>
</file>