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03" r:id="rId2"/>
    <p:sldId id="304" r:id="rId3"/>
    <p:sldId id="305" r:id="rId4"/>
    <p:sldId id="306" r:id="rId5"/>
    <p:sldId id="320" r:id="rId6"/>
    <p:sldId id="307" r:id="rId7"/>
    <p:sldId id="308" r:id="rId8"/>
    <p:sldId id="33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Chapter 6 Reproductive system</a:t>
            </a:r>
          </a:p>
        </p:txBody>
      </p:sp>
      <p:pic>
        <p:nvPicPr>
          <p:cNvPr id="4" name="Content Placeholder 3" descr="C:\Users\user\AppData\Local\Microsoft\Windows\INetCache\Content.Word\Reproductive-system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0373" y="2379908"/>
            <a:ext cx="4493029" cy="3541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43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Anus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Bladder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776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10342134" cy="517268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Cervix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Adnexa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Fallopian tube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Glans penis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prepuce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Labia majora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Labia minora 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Mon pubis and pubic hair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140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Ovary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Estrogen and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progesterone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Penis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Prepuce 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Circumcision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387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Pubic hair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Scrotum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Testis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102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83741"/>
            <a:ext cx="9905999" cy="510746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Urethra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Urethral opening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Glans penis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0530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Uterus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Endometrium and menstruation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Vagina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771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31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TH SarabunPSK</vt:lpstr>
      <vt:lpstr>Wingdings 3</vt:lpstr>
      <vt:lpstr>Ion</vt:lpstr>
      <vt:lpstr>Chapter 6 Reproductive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25</cp:revision>
  <dcterms:created xsi:type="dcterms:W3CDTF">2018-10-03T16:07:29Z</dcterms:created>
  <dcterms:modified xsi:type="dcterms:W3CDTF">2022-12-22T06:53:50Z</dcterms:modified>
</cp:coreProperties>
</file>