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38" r:id="rId2"/>
    <p:sldId id="33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0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5708D0-72E2-44FA-A614-5A399161A562}"/>
              </a:ext>
            </a:extLst>
          </p:cNvPr>
          <p:cNvSpPr txBox="1"/>
          <p:nvPr/>
        </p:nvSpPr>
        <p:spPr>
          <a:xfrm>
            <a:off x="1831230" y="2721114"/>
            <a:ext cx="8589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Chapter 14 Personal Presentation </a:t>
            </a:r>
          </a:p>
        </p:txBody>
      </p:sp>
    </p:spTree>
    <p:extLst>
      <p:ext uri="{BB962C8B-B14F-4D97-AF65-F5344CB8AC3E}">
        <p14:creationId xmlns:p14="http://schemas.microsoft.com/office/powerpoint/2010/main" val="338916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37D-3871-719C-8F6F-70218AD2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95818"/>
            <a:ext cx="9404723" cy="140053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7F6E-84FB-3C7A-E0A2-C9EB7545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229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วิชาพื้นฐานการรักษาพยาบาลทางการแพทย์ HMS 3204</dc:title>
  <dc:creator>Windows User</dc:creator>
  <cp:lastModifiedBy>AHS SSRU</cp:lastModifiedBy>
  <cp:revision>24</cp:revision>
  <dcterms:created xsi:type="dcterms:W3CDTF">2018-10-03T16:07:29Z</dcterms:created>
  <dcterms:modified xsi:type="dcterms:W3CDTF">2022-12-22T07:06:35Z</dcterms:modified>
</cp:coreProperties>
</file>