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325" r:id="rId2"/>
    <p:sldId id="326" r:id="rId3"/>
    <p:sldId id="328" r:id="rId4"/>
    <p:sldId id="327" r:id="rId5"/>
    <p:sldId id="329" r:id="rId6"/>
    <p:sldId id="331" r:id="rId7"/>
    <p:sldId id="333" r:id="rId8"/>
    <p:sldId id="33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55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33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376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4083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48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25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82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01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5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2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1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5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63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44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78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283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3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180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5EA99-13DB-CC5C-9C27-F1780D2C8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Chapter 8 Eye, ear, nose throat</a:t>
            </a:r>
            <a:endParaRPr lang="en-US" sz="8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782628-FFEB-E3E3-FC47-180E5CEA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1660" y="2087067"/>
            <a:ext cx="4625719" cy="297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8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1622A-BBCB-02AD-30A4-5F19B20BB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818" y="886480"/>
            <a:ext cx="10191022" cy="536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Eye</a:t>
            </a:r>
          </a:p>
          <a:p>
            <a:pPr marL="0" indent="0">
              <a:buNone/>
            </a:pPr>
            <a:r>
              <a:rPr lang="en-US" sz="3600" b="1" dirty="0"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E</a:t>
            </a:r>
            <a:r>
              <a:rPr lang="en-US" sz="36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ye lid</a:t>
            </a:r>
          </a:p>
          <a:p>
            <a:pPr marL="0" indent="0">
              <a:buNone/>
            </a:pPr>
            <a:r>
              <a:rPr lang="en-US" sz="3600" b="1" dirty="0"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C</a:t>
            </a:r>
            <a:r>
              <a:rPr lang="en-US" sz="36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onjunctiva</a:t>
            </a:r>
          </a:p>
          <a:p>
            <a:pPr marL="0" indent="0">
              <a:buNone/>
            </a:pP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46967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88640-0132-2205-1319-904DC6D53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797" y="921380"/>
            <a:ext cx="10505129" cy="5327019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Eye </a:t>
            </a:r>
            <a:r>
              <a:rPr lang="en-US" sz="3200" b="1" dirty="0"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ball and sclera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r>
              <a:rPr lang="en-US" sz="3200" b="1" dirty="0"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C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ornea</a:t>
            </a:r>
          </a:p>
          <a:p>
            <a:r>
              <a:rPr lang="en-US" sz="3200" b="1" dirty="0"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Iris and pupil</a:t>
            </a:r>
            <a:endParaRPr lang="en-US" sz="3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r>
              <a:rPr lang="en-US" sz="3200" b="1" dirty="0"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L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ens</a:t>
            </a:r>
          </a:p>
          <a:p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Retina</a:t>
            </a:r>
          </a:p>
          <a:p>
            <a:r>
              <a:rPr lang="en-US" sz="3200" b="1" dirty="0"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V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itreous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51607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88640-0132-2205-1319-904DC6D53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797" y="921380"/>
            <a:ext cx="10505129" cy="5327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Anterior chamber</a:t>
            </a:r>
          </a:p>
          <a:p>
            <a:pPr marL="0" indent="0">
              <a:buNone/>
            </a:pPr>
            <a:r>
              <a:rPr lang="en-US" sz="3200" b="1" dirty="0"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C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ataract</a:t>
            </a:r>
            <a:endParaRPr lang="en-US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33101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8EC025-6E5A-DC62-0223-E1B265965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406" y="2299155"/>
            <a:ext cx="4760205" cy="38739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2AD30A-A2DD-EDC2-98D6-F234A0137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52629-A258-A606-B298-4DE217A1E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71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2958B-D1BE-7E51-24B5-158E39559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262" y="753856"/>
            <a:ext cx="10079340" cy="5494543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Ear</a:t>
            </a:r>
          </a:p>
          <a:p>
            <a:r>
              <a:rPr lang="en-US" sz="3200" b="1" dirty="0">
                <a:latin typeface="TH SarabunPSK" panose="020B0500040200020003" pitchFamily="34" charset="-34"/>
                <a:ea typeface="Times New Roman" panose="02020603050405020304" pitchFamily="18" charset="0"/>
              </a:rPr>
              <a:t>T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ympanic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membrane or ear drum</a:t>
            </a:r>
          </a:p>
          <a:p>
            <a:r>
              <a:rPr lang="en-US" sz="3200" b="1" dirty="0">
                <a:latin typeface="TH SarabunPSK" panose="020B0500040200020003" pitchFamily="34" charset="-34"/>
                <a:ea typeface="Times New Roman" panose="02020603050405020304" pitchFamily="18" charset="0"/>
              </a:rPr>
              <a:t>Ea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r pinna or auricle</a:t>
            </a:r>
          </a:p>
          <a:p>
            <a:r>
              <a:rPr lang="en-US" sz="3200" b="1" dirty="0">
                <a:latin typeface="TH SarabunPSK" panose="020B0500040200020003" pitchFamily="34" charset="-34"/>
                <a:ea typeface="Times New Roman" panose="02020603050405020304" pitchFamily="18" charset="0"/>
              </a:rPr>
              <a:t>E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ar canal,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external auditory meatus</a:t>
            </a:r>
          </a:p>
          <a:p>
            <a:r>
              <a:rPr lang="en-US" sz="3200" b="1" dirty="0">
                <a:latin typeface="TH SarabunPSK" panose="020B0500040200020003" pitchFamily="34" charset="-34"/>
                <a:ea typeface="Times New Roman" panose="02020603050405020304" pitchFamily="18" charset="0"/>
              </a:rPr>
              <a:t>S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emicircular canal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70237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32D21-E310-EBCC-E72D-43528914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60" y="1109844"/>
            <a:ext cx="9191294" cy="5138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Nasal turbinate </a:t>
            </a:r>
            <a:endParaRPr lang="en-US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43D0B4-6BCC-E430-0BDF-5DFA462CB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639" y="3245581"/>
            <a:ext cx="3840768" cy="351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33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7237D-3871-719C-8F6F-70218AD2C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2395818"/>
            <a:ext cx="9404723" cy="140053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17F6E-84FB-3C7A-E0A2-C9EB7545F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712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226</TotalTime>
  <Words>49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TH SarabunPSK</vt:lpstr>
      <vt:lpstr>Wingdings 3</vt:lpstr>
      <vt:lpstr>Ion</vt:lpstr>
      <vt:lpstr>Chapter 8 Eye, ear, nose throat</vt:lpstr>
      <vt:lpstr>PowerPoint Presentation</vt:lpstr>
      <vt:lpstr>PowerPoint Presentation</vt:lpstr>
      <vt:lpstr>PowerPoint Presentation</vt:lpstr>
      <vt:lpstr>EAR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วิชาพื้นฐานการรักษาพยาบาลทางการแพทย์ HMS 3204</dc:title>
  <dc:creator>Windows User</dc:creator>
  <cp:lastModifiedBy>AHS SSRU</cp:lastModifiedBy>
  <cp:revision>27</cp:revision>
  <dcterms:created xsi:type="dcterms:W3CDTF">2018-10-03T16:07:29Z</dcterms:created>
  <dcterms:modified xsi:type="dcterms:W3CDTF">2022-12-22T06:54:54Z</dcterms:modified>
</cp:coreProperties>
</file>