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7" r:id="rId2"/>
    <p:sldId id="288" r:id="rId3"/>
    <p:sldId id="289" r:id="rId4"/>
    <p:sldId id="290" r:id="rId5"/>
    <p:sldId id="33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Respiratory System</a:t>
            </a:r>
          </a:p>
        </p:txBody>
      </p:sp>
      <p:pic>
        <p:nvPicPr>
          <p:cNvPr id="4" name="Content Placeholder 3" descr="C:\Users\user\AppData\Local\Microsoft\Windows\INetCache\Content.Word\Respiratory-system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28" y="2030136"/>
            <a:ext cx="6549457" cy="4247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731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Trachea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behind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sternum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has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bifurcation at carina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Bronchus and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bronchiole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lveoli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Lung 	as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pulmonary system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lobes on the right and 2 on the left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752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551935"/>
            <a:ext cx="9905999" cy="5239266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Pleura 	and pleural cavity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Anti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surfactant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Diaphragm in between the thoracic cavity and abdominal cavity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43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Urinary system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Kidney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175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222</TotalTime>
  <Words>11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TH SarabunPSK</vt:lpstr>
      <vt:lpstr>Wingdings 3</vt:lpstr>
      <vt:lpstr>Ion</vt:lpstr>
      <vt:lpstr>Chapter 3 Respiratory System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22</cp:revision>
  <dcterms:created xsi:type="dcterms:W3CDTF">2018-10-03T16:07:29Z</dcterms:created>
  <dcterms:modified xsi:type="dcterms:W3CDTF">2022-12-22T06:51:21Z</dcterms:modified>
</cp:coreProperties>
</file>