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338" r:id="rId2"/>
    <p:sldId id="259" r:id="rId3"/>
    <p:sldId id="272" r:id="rId4"/>
    <p:sldId id="287" r:id="rId5"/>
    <p:sldId id="291" r:id="rId6"/>
    <p:sldId id="295" r:id="rId7"/>
    <p:sldId id="303" r:id="rId8"/>
    <p:sldId id="309" r:id="rId9"/>
    <p:sldId id="325" r:id="rId10"/>
    <p:sldId id="329" r:id="rId11"/>
    <p:sldId id="333" r:id="rId12"/>
    <p:sldId id="33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12/22/2022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955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12/22/2022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133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12/22/2022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376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12/22/2022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4083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12/22/2022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448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12/22/2022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725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12/22/2022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282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12/22/2022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301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12/22/2022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157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12/22/2022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123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12/22/2022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317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12/22/2022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553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12/22/2022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263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12/22/2022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344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12/22/2022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078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12/22/2022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283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12/22/2022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33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200"/>
              <a:t>12/22/2022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5180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5708D0-72E2-44FA-A614-5A399161A562}"/>
              </a:ext>
            </a:extLst>
          </p:cNvPr>
          <p:cNvSpPr txBox="1"/>
          <p:nvPr/>
        </p:nvSpPr>
        <p:spPr>
          <a:xfrm>
            <a:off x="1831230" y="2721114"/>
            <a:ext cx="97321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Chapter 13 Test 1 Medical Vocabulary</a:t>
            </a:r>
          </a:p>
        </p:txBody>
      </p:sp>
    </p:spTree>
    <p:extLst>
      <p:ext uri="{BB962C8B-B14F-4D97-AF65-F5344CB8AC3E}">
        <p14:creationId xmlns:p14="http://schemas.microsoft.com/office/powerpoint/2010/main" val="3389160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8EC025-6E5A-DC62-0223-E1B265965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7406" y="2299155"/>
            <a:ext cx="4760205" cy="38739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2AD30A-A2DD-EDC2-98D6-F234A0137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52629-A258-A606-B298-4DE217A1E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771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32D21-E310-EBCC-E72D-435289148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560" y="1109844"/>
            <a:ext cx="9191294" cy="51385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Nasal turbinate </a:t>
            </a:r>
            <a:endParaRPr lang="en-US" sz="3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marL="0" indent="0">
              <a:buNone/>
            </a:pPr>
            <a:endParaRPr lang="en-US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43D0B4-6BCC-E430-0BDF-5DFA462CB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639" y="3245581"/>
            <a:ext cx="3840768" cy="351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33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7237D-3871-719C-8F6F-70218AD2C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8" y="2395818"/>
            <a:ext cx="9404723" cy="140053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17F6E-84FB-3C7A-E0A2-C9EB7545F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71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838" y="618518"/>
            <a:ext cx="7628238" cy="56999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1317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GB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Digestive system</a:t>
            </a:r>
            <a:endParaRPr lang="en-US" sz="4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Content Placeholder 3" descr="Image result for digestive system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9713" y="2052638"/>
            <a:ext cx="5594349" cy="4195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4581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:\Users\user\AppData\Local\Microsoft\Windows\INetCache\Content.Word\Respiratory-system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594" y="618518"/>
            <a:ext cx="7422291" cy="56587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7318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ictur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886" y="897923"/>
            <a:ext cx="7249298" cy="53710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4531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GB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Cardiovascular system</a:t>
            </a:r>
            <a:endParaRPr lang="en-US" sz="4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Content Placeholder 3" descr="C:\Users\user\AppData\Local\Microsoft\Windows\INetCache\Content.Word\Circulatory-system-copy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355" y="2381986"/>
            <a:ext cx="3537065" cy="35370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9143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Reproductive system</a:t>
            </a:r>
          </a:p>
        </p:txBody>
      </p:sp>
      <p:pic>
        <p:nvPicPr>
          <p:cNvPr id="4" name="Content Placeholder 3" descr="C:\Users\user\AppData\Local\Microsoft\Windows\INetCache\Content.Word\Reproductive-system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0373" y="2379908"/>
            <a:ext cx="4493029" cy="35412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5431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Neurological system</a:t>
            </a:r>
          </a:p>
        </p:txBody>
      </p:sp>
      <p:pic>
        <p:nvPicPr>
          <p:cNvPr id="4" name="Content Placeholder 3" descr="C:\Users\user\AppData\Local\Microsoft\Windows\INetCache\Content.Word\Nervous-system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6030" y="1337310"/>
            <a:ext cx="4684309" cy="45858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2217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5EA99-13DB-CC5C-9C27-F1780D2C8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Eye, ear, nose throat</a:t>
            </a:r>
            <a:endParaRPr lang="en-US" sz="88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1782628-FFEB-E3E3-FC47-180E5CEA0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1660" y="2087067"/>
            <a:ext cx="4625719" cy="297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848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227</TotalTime>
  <Words>25</Words>
  <Application>Microsoft Office PowerPoint</Application>
  <PresentationFormat>Widescreen</PresentationFormat>
  <Paragraphs>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TH SarabunPSK</vt:lpstr>
      <vt:lpstr>Wingdings 3</vt:lpstr>
      <vt:lpstr>Ion</vt:lpstr>
      <vt:lpstr>PowerPoint Presentation</vt:lpstr>
      <vt:lpstr>PowerPoint Presentation</vt:lpstr>
      <vt:lpstr>Digestive system</vt:lpstr>
      <vt:lpstr>PowerPoint Presentation</vt:lpstr>
      <vt:lpstr>PowerPoint Presentation</vt:lpstr>
      <vt:lpstr>Cardiovascular system</vt:lpstr>
      <vt:lpstr>Reproductive system</vt:lpstr>
      <vt:lpstr>Neurological system</vt:lpstr>
      <vt:lpstr>Eye, ear, nose throat</vt:lpstr>
      <vt:lpstr>EAR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วิชาพื้นฐานการรักษาพยาบาลทางการแพทย์ HMS 3204</dc:title>
  <dc:creator>Windows User</dc:creator>
  <cp:lastModifiedBy>AHS SSRU</cp:lastModifiedBy>
  <cp:revision>23</cp:revision>
  <dcterms:created xsi:type="dcterms:W3CDTF">2018-10-03T16:07:29Z</dcterms:created>
  <dcterms:modified xsi:type="dcterms:W3CDTF">2022-12-22T07:05:07Z</dcterms:modified>
</cp:coreProperties>
</file>