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33" r:id="rId2"/>
    <p:sldId id="33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32D21-E310-EBCC-E72D-43528914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615" y="765895"/>
            <a:ext cx="9191294" cy="5138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Chapter </a:t>
            </a:r>
            <a:r>
              <a:rPr lang="en-GB" sz="3200" b="1" dirty="0"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11 Throat System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43D0B4-6BCC-E430-0BDF-5DFA462CB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262" y="1450337"/>
            <a:ext cx="3840768" cy="351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3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TH SarabunPSK</vt:lpstr>
      <vt:lpstr>Wingdings 3</vt:lpstr>
      <vt:lpstr>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29</cp:revision>
  <dcterms:created xsi:type="dcterms:W3CDTF">2018-10-03T16:07:29Z</dcterms:created>
  <dcterms:modified xsi:type="dcterms:W3CDTF">2022-12-22T06:57:37Z</dcterms:modified>
</cp:coreProperties>
</file>