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319" r:id="rId17"/>
    <p:sldId id="33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5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3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6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083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2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82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01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5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2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1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5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6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4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7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8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3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18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Chapter 2 Digestive system</a:t>
            </a: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Content Placeholder 3" descr="Image result for digestive system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9713" y="2052638"/>
            <a:ext cx="5594349" cy="41957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4581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Cecum 	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5-7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cm</a:t>
            </a: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leocecal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value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V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ermiform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appendix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Mc Burney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’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 point is the line from anterior superior iliac spine to umbilicus on the outer third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Tenderness and rebound tenderness of acute appendicitis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50475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Ascending colon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and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hepatic flexor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Transverse colon and splenic flexor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GB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Descending colon and sigmoid colon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8725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Sigmoid colon 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Rectum 	</a:t>
            </a:r>
          </a:p>
          <a:p>
            <a:endParaRPr lang="en-GB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Anal canal 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or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anus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08212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Liver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beneath the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diaphragm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ight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lobe and Left lobe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Gall bladder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50552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Pancreas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is the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retroperitoneal organ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Head of pancreas is and endocrine producing insulin and glucagon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1053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Respiratory system</a:t>
            </a:r>
            <a:endParaRPr lang="en-US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Nasal orifice and nasal septum</a:t>
            </a:r>
          </a:p>
          <a:p>
            <a:pPr lvl="0"/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Nasal cavity</a:t>
            </a:r>
          </a:p>
          <a:p>
            <a:pPr lvl="0"/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Sinus as frontal sinus, ethmoidal sinus, sphenoidal sinus and maxillary sinus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5365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pPr lvl="0"/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Nasal turbinate</a:t>
            </a:r>
          </a:p>
          <a:p>
            <a:pPr lvl="0"/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Pharynx and Larynx</a:t>
            </a:r>
          </a:p>
          <a:p>
            <a:pPr lvl="0"/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Epiglottis and vocal cord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22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237D-3871-719C-8F6F-70218AD2C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95818"/>
            <a:ext cx="9404723" cy="140053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17F6E-84FB-3C7A-E0A2-C9EB7545F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7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Mouth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or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oral cavity and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buccal mucosa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Tongue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</a:t>
            </a:r>
            <a:r>
              <a:rPr lang="en-US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oo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th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as 20 milk teeth 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32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teeth as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incisor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canine,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molar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989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Gum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Palate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as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hard palate and soft palate</a:t>
            </a:r>
          </a:p>
          <a:p>
            <a:endParaRPr lang="en-GB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Uvula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Tonsil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cute tonsillitis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0169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820" y="834390"/>
            <a:ext cx="10201591" cy="4956811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Salivary gland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arotid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gland 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Submandibular gland 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Sublingual gland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Pharynx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6012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7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Esophagus 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eristalsis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movement 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Cardiac orifice 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8174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Stomach 	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Lesser curvature and greater curvature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8196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ardiac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part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or C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ardia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from esophagus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undus</a:t>
            </a:r>
            <a:endParaRPr lang="en-GB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ody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yloric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part with pyloric sphincter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6452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Small intestine are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divided as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duodenum, jejunum and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ileum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Duodenum is the retroperitoneal organ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 inches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9342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Jejunum 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Ileum 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Large intestine as cecum, ascending colon, transverse colon, descending colon, sigmoid colon, rectum and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anal canal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91077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222</TotalTime>
  <Words>137</Words>
  <Application>Microsoft Office PowerPoint</Application>
  <PresentationFormat>Widescreen</PresentationFormat>
  <Paragraphs>62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TH SarabunPSK</vt:lpstr>
      <vt:lpstr>Wingdings 3</vt:lpstr>
      <vt:lpstr>Ion</vt:lpstr>
      <vt:lpstr>Chapter 2 Digestive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Respiratory system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วิชาพื้นฐานการรักษาพยาบาลทางการแพทย์ HMS 3204</dc:title>
  <dc:creator>Windows User</dc:creator>
  <cp:lastModifiedBy>AHS SSRU</cp:lastModifiedBy>
  <cp:revision>21</cp:revision>
  <dcterms:created xsi:type="dcterms:W3CDTF">2018-10-03T16:07:29Z</dcterms:created>
  <dcterms:modified xsi:type="dcterms:W3CDTF">2022-12-22T06:50:39Z</dcterms:modified>
</cp:coreProperties>
</file>