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29" r:id="rId2"/>
    <p:sldId id="331" r:id="rId3"/>
    <p:sldId id="333" r:id="rId4"/>
    <p:sldId id="3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08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8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1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8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3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18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EC025-6E5A-DC62-0223-E1B26596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06" y="2299155"/>
            <a:ext cx="4760205" cy="3873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AD30A-A2DD-EDC2-98D6-F234A013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9 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2629-A258-A606-B298-4DE217A1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7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958B-D1BE-7E51-24B5-158E3955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262" y="753856"/>
            <a:ext cx="10079340" cy="549454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Ear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T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ympanic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membrane or ear drum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Ea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r pinna or auricle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E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ar canal,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external auditory meatus</a:t>
            </a:r>
          </a:p>
          <a:p>
            <a:r>
              <a:rPr lang="en-US" sz="32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S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</a:rPr>
              <a:t>emicircular canal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023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D21-E310-EBCC-E72D-43528914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60" y="1109844"/>
            <a:ext cx="9191294" cy="5138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Nasal turbinate 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3D0B4-6BCC-E430-0BDF-5DFA462C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39" y="3245581"/>
            <a:ext cx="3840768" cy="35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3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237D-3871-719C-8F6F-70218AD2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395818"/>
            <a:ext cx="9404723" cy="140053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7F6E-84FB-3C7A-E0A2-C9EB7545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1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</TotalTime>
  <Words>25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TH SarabunPSK</vt:lpstr>
      <vt:lpstr>Wingdings 3</vt:lpstr>
      <vt:lpstr>Ion</vt:lpstr>
      <vt:lpstr>Chapter 9 EAR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วิชาพื้นฐานการรักษาพยาบาลทางการแพทย์ HMS 3204</dc:title>
  <dc:creator>Windows User</dc:creator>
  <cp:lastModifiedBy>AHS SSRU</cp:lastModifiedBy>
  <cp:revision>27</cp:revision>
  <dcterms:created xsi:type="dcterms:W3CDTF">2018-10-03T16:07:29Z</dcterms:created>
  <dcterms:modified xsi:type="dcterms:W3CDTF">2022-12-22T06:55:44Z</dcterms:modified>
</cp:coreProperties>
</file>