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24" r:id="rId2"/>
    <p:sldId id="259" r:id="rId3"/>
    <p:sldId id="272" r:id="rId4"/>
    <p:sldId id="287" r:id="rId5"/>
    <p:sldId id="291" r:id="rId6"/>
    <p:sldId id="295" r:id="rId7"/>
    <p:sldId id="303" r:id="rId8"/>
    <p:sldId id="309" r:id="rId9"/>
    <p:sldId id="325" r:id="rId10"/>
    <p:sldId id="329" r:id="rId11"/>
    <p:sldId id="333" r:id="rId12"/>
    <p:sldId id="3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3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7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08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2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82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0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5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5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6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8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8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3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12/22/2022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8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F2BA7E-8888-4BB9-8D71-7177E60FC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348" y="679451"/>
            <a:ext cx="5360566" cy="1501688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Chapter 12 Medical Vocabulary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6D1441-E9DA-4CFA-8076-C7483E5A4D5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36" y="679451"/>
            <a:ext cx="4000500" cy="5683250"/>
          </a:xfrm>
        </p:spPr>
      </p:pic>
    </p:spTree>
    <p:extLst>
      <p:ext uri="{BB962C8B-B14F-4D97-AF65-F5344CB8AC3E}">
        <p14:creationId xmlns:p14="http://schemas.microsoft.com/office/powerpoint/2010/main" val="28375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EC025-6E5A-DC62-0223-E1B265965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06" y="2299155"/>
            <a:ext cx="4760205" cy="3873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2AD30A-A2DD-EDC2-98D6-F234A013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52629-A258-A606-B298-4DE217A1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77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32D21-E310-EBCC-E72D-435289148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560" y="1109844"/>
            <a:ext cx="9191294" cy="5138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Nasal turbinate </a:t>
            </a:r>
            <a:endParaRPr lang="en-US" sz="32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3D0B4-6BCC-E430-0BDF-5DFA462CB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39" y="3245581"/>
            <a:ext cx="3840768" cy="35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237D-3871-719C-8F6F-70218AD2C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2395818"/>
            <a:ext cx="9404723" cy="140053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7F6E-84FB-3C7A-E0A2-C9EB7545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38" y="618518"/>
            <a:ext cx="7628238" cy="5699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131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Digestive system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 descr="Image result for digestive syste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713" y="2052638"/>
            <a:ext cx="5594349" cy="4195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58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user\AppData\Local\Microsoft\Windows\INetCache\Content.Word\Respiratory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94" y="618518"/>
            <a:ext cx="7422291" cy="5658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31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ic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6" y="897923"/>
            <a:ext cx="7249298" cy="5371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53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GB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Cardiovascular system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Content Placeholder 3" descr="C:\Users\user\AppData\Local\Microsoft\Windows\INetCache\Content.Word\Circulatory-system-cop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355" y="2381986"/>
            <a:ext cx="3537065" cy="3537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Reproductive system</a:t>
            </a:r>
          </a:p>
        </p:txBody>
      </p:sp>
      <p:pic>
        <p:nvPicPr>
          <p:cNvPr id="4" name="Content Placeholder 3" descr="C:\Users\user\AppData\Local\Microsoft\Windows\INetCache\Content.Word\Reproductive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373" y="2379908"/>
            <a:ext cx="4493029" cy="354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431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Neurological system</a:t>
            </a:r>
          </a:p>
        </p:txBody>
      </p:sp>
      <p:pic>
        <p:nvPicPr>
          <p:cNvPr id="4" name="Content Placeholder 3" descr="C:\Users\user\AppData\Local\Microsoft\Windows\INetCache\Content.Word\Nervous-system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030" y="1337310"/>
            <a:ext cx="4684309" cy="4585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21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5EA99-13DB-CC5C-9C27-F1780D2C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effectLst/>
                <a:latin typeface="TH SarabunPSK" panose="020B0500040200020003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Eye, ear, nose throat</a:t>
            </a:r>
            <a:endParaRPr lang="en-US" sz="8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782628-FFEB-E3E3-FC47-180E5CEA0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1660" y="2087067"/>
            <a:ext cx="4625719" cy="29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84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225</TotalTime>
  <Words>23</Words>
  <Application>Microsoft Office PowerPoint</Application>
  <PresentationFormat>Widescreen</PresentationFormat>
  <Paragraphs>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TH SarabunPSK</vt:lpstr>
      <vt:lpstr>Wingdings 3</vt:lpstr>
      <vt:lpstr>Ion</vt:lpstr>
      <vt:lpstr>PowerPoint Presentation</vt:lpstr>
      <vt:lpstr>PowerPoint Presentation</vt:lpstr>
      <vt:lpstr>Digestive system</vt:lpstr>
      <vt:lpstr>PowerPoint Presentation</vt:lpstr>
      <vt:lpstr>PowerPoint Presentation</vt:lpstr>
      <vt:lpstr>Cardiovascular system</vt:lpstr>
      <vt:lpstr>Reproductive system</vt:lpstr>
      <vt:lpstr>Neurological system</vt:lpstr>
      <vt:lpstr>Eye, ear, nose throat</vt:lpstr>
      <vt:lpstr>EAR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วิชาพื้นฐานการรักษาพยาบาลทางการแพทย์ HMS 3204</dc:title>
  <dc:creator>Windows User</dc:creator>
  <cp:lastModifiedBy>AHS SSRU</cp:lastModifiedBy>
  <cp:revision>22</cp:revision>
  <dcterms:created xsi:type="dcterms:W3CDTF">2018-10-03T16:07:29Z</dcterms:created>
  <dcterms:modified xsi:type="dcterms:W3CDTF">2022-12-22T07:02:36Z</dcterms:modified>
</cp:coreProperties>
</file>