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33" r:id="rId2"/>
    <p:sldId id="33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5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3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6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083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4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25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82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01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15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2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1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5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6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4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7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8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3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180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32D21-E310-EBCC-E72D-435289148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615" y="765895"/>
            <a:ext cx="9191294" cy="5138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Chapter 10 Nasal turbinate </a:t>
            </a:r>
            <a:endParaRPr lang="en-US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sz="3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43D0B4-6BCC-E430-0BDF-5DFA462CB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2262" y="1450337"/>
            <a:ext cx="3840768" cy="351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53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237D-3871-719C-8F6F-70218AD2C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395818"/>
            <a:ext cx="9404723" cy="140053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17F6E-84FB-3C7A-E0A2-C9EB7545F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71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228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TH SarabunPSK</vt:lpstr>
      <vt:lpstr>Wingdings 3</vt:lpstr>
      <vt:lpstr>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วิชาพื้นฐานการรักษาพยาบาลทางการแพทย์ HMS 3204</dc:title>
  <dc:creator>Windows User</dc:creator>
  <cp:lastModifiedBy>AHS SSRU</cp:lastModifiedBy>
  <cp:revision>28</cp:revision>
  <dcterms:created xsi:type="dcterms:W3CDTF">2018-10-03T16:07:29Z</dcterms:created>
  <dcterms:modified xsi:type="dcterms:W3CDTF">2022-12-22T06:56:23Z</dcterms:modified>
</cp:coreProperties>
</file>