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338" r:id="rId2"/>
    <p:sldId id="33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12/22/2022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7955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12/22/2022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1133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12/22/2022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13767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12/22/2022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640832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12/22/2022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44489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12/22/2022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77258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12/22/2022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42820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12/22/2022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33011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12/22/2022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1157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12/22/2022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3123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12/22/2022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8317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12/22/2022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8553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12/22/2022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7263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12/22/2022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4344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12/22/2022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8078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12/22/2022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4283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12/22/2022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0733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 defTabSz="457200"/>
            <a:fld id="{B61BEF0D-F0BB-DE4B-95CE-6DB70DBA956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457200"/>
              <a:t>12/22/2022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 defTabSz="457200"/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D57F1E4F-1CFF-5643-939E-217C01CDF56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457200"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05180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25708D0-72E2-44FA-A614-5A399161A562}"/>
              </a:ext>
            </a:extLst>
          </p:cNvPr>
          <p:cNvSpPr txBox="1"/>
          <p:nvPr/>
        </p:nvSpPr>
        <p:spPr>
          <a:xfrm>
            <a:off x="1831230" y="2721114"/>
            <a:ext cx="531106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Chapter 15 Final Test</a:t>
            </a:r>
          </a:p>
        </p:txBody>
      </p:sp>
    </p:spTree>
    <p:extLst>
      <p:ext uri="{BB962C8B-B14F-4D97-AF65-F5344CB8AC3E}">
        <p14:creationId xmlns:p14="http://schemas.microsoft.com/office/powerpoint/2010/main" val="33891600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F7237D-3871-719C-8F6F-70218AD2C0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3638" y="2395818"/>
            <a:ext cx="9404723" cy="1400530"/>
          </a:xfrm>
        </p:spPr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317F6E-84FB-3C7A-E0A2-C9EB7545FE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8712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229</TotalTime>
  <Words>6</Words>
  <Application>Microsoft Office PowerPoint</Application>
  <PresentationFormat>Widescreen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Century Gothic</vt:lpstr>
      <vt:lpstr>Wingdings 3</vt:lpstr>
      <vt:lpstr>Ion</vt:lpstr>
      <vt:lpstr>PowerPoint Presentation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วิชาพื้นฐานการรักษาพยาบาลทางการแพทย์ HMS 3204</dc:title>
  <dc:creator>Windows User</dc:creator>
  <cp:lastModifiedBy>AHS SSRU</cp:lastModifiedBy>
  <cp:revision>25</cp:revision>
  <dcterms:created xsi:type="dcterms:W3CDTF">2018-10-03T16:07:29Z</dcterms:created>
  <dcterms:modified xsi:type="dcterms:W3CDTF">2022-12-22T07:07:07Z</dcterms:modified>
</cp:coreProperties>
</file>