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91" r:id="rId2"/>
    <p:sldId id="292" r:id="rId3"/>
    <p:sldId id="293" r:id="rId4"/>
    <p:sldId id="294" r:id="rId5"/>
    <p:sldId id="33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8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8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0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6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</a:t>
            </a:r>
            <a:r>
              <a:rPr lang="en-GB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Kidney System</a:t>
            </a:r>
            <a:endParaRPr lang="en-US" dirty="0"/>
          </a:p>
        </p:txBody>
      </p:sp>
      <p:pic>
        <p:nvPicPr>
          <p:cNvPr id="4" name="Content Placeholder 3" descr="Pictur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592" y="1979802"/>
            <a:ext cx="6304591" cy="4289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453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Kidney 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is the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retroperitoneal organ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From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T12 to L3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Renal artery to glomerulus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Renal pelvis to ureter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304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Adrenal gland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is an endocrine producing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adrenaline, noradrenaline</a:t>
            </a:r>
          </a:p>
          <a:p>
            <a:pPr marL="0" indent="0">
              <a:buNone/>
            </a:pP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and others steroid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Ureter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is the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retroperitoneal organ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Bladder trigone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050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rinary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bladder 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Urethra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rethral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opening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32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237D-3871-719C-8F6F-70218AD2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95818"/>
            <a:ext cx="9404723" cy="140053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7F6E-84FB-3C7A-E0A2-C9EB7545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225</TotalTime>
  <Words>12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TH SarabunPSK</vt:lpstr>
      <vt:lpstr>Wingdings 3</vt:lpstr>
      <vt:lpstr>Ion</vt:lpstr>
      <vt:lpstr>Chapter 4 Kidney System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วิชาพื้นฐานการรักษาพยาบาลทางการแพทย์ HMS 3204</dc:title>
  <dc:creator>Windows User</dc:creator>
  <cp:lastModifiedBy>AHS SSRU</cp:lastModifiedBy>
  <cp:revision>23</cp:revision>
  <dcterms:created xsi:type="dcterms:W3CDTF">2018-10-03T16:07:29Z</dcterms:created>
  <dcterms:modified xsi:type="dcterms:W3CDTF">2022-12-22T06:52:31Z</dcterms:modified>
</cp:coreProperties>
</file>