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331" r:id="rId3"/>
    <p:sldId id="261" r:id="rId4"/>
    <p:sldId id="262" r:id="rId5"/>
    <p:sldId id="329" r:id="rId6"/>
    <p:sldId id="330" r:id="rId7"/>
    <p:sldId id="333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23" r:id="rId48"/>
    <p:sldId id="324" r:id="rId49"/>
    <p:sldId id="325" r:id="rId50"/>
    <p:sldId id="326" r:id="rId51"/>
    <p:sldId id="327" r:id="rId52"/>
    <p:sldId id="332" r:id="rId53"/>
    <p:sldId id="322" r:id="rId5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76ED8-B908-4DCE-9136-AA5523430B13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573FC376-6F79-48D1-8E75-45B79E840F8C}">
      <dgm:prSet phldrT="[ข้อความ]" custT="1"/>
      <dgm:spPr/>
      <dgm:t>
        <a:bodyPr/>
        <a:lstStyle/>
        <a:p>
          <a:pPr algn="thaiDist"/>
          <a:r>
            <a: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เพื่อเป็นการลดความรุนแรงของการบาดเจ็บหรือการเจ็บป่วย</a:t>
          </a:r>
          <a:endParaRPr lang="th-TH" sz="3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66DC0B7-0FA2-4973-8BD6-7B4B52B6E31F}" type="parTrans" cxnId="{4478A1BA-1895-4EA9-BD8B-69B9CE1A2D6A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90FB3973-CF8F-42B7-9EE3-FD93600C6679}" type="sibTrans" cxnId="{4478A1BA-1895-4EA9-BD8B-69B9CE1A2D6A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EAAAC861-40D5-45A0-B30E-12FA1B8232E7}">
      <dgm:prSet phldrT="[ข้อความ]" custT="1"/>
      <dgm:spPr/>
      <dgm:t>
        <a:bodyPr/>
        <a:lstStyle/>
        <a:p>
          <a:pPr algn="thaiDist"/>
          <a:r>
            <a:rPr lang="th-TH" sz="32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เพื่อทำให้บรรเทาความเจ็บปวดทรมาน และช่วยให้กลับสู่สภาพเดิมโดยเร็ว</a:t>
          </a:r>
          <a:endParaRPr lang="th-TH" sz="3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0910908-72A9-4519-A1D9-40F0ABA8B8DF}" type="parTrans" cxnId="{FC14F02D-B1AF-43A7-838D-283B0851007A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E2FCC3EF-1E70-4489-BBAE-B649C02DDAD2}" type="sibTrans" cxnId="{FC14F02D-B1AF-43A7-838D-283B0851007A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117798A6-8B10-4EAF-8BCE-DC8945A6BE14}">
      <dgm:prSet phldrT="[ข้อความ]" custT="1"/>
      <dgm:spPr/>
      <dgm:t>
        <a:bodyPr/>
        <a:lstStyle/>
        <a:p>
          <a:pPr algn="thaiDist"/>
          <a:r>
            <a:rPr lang="th-TH" sz="32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เพื่อป้องกันความพิการที่จะเกิดขึ้นตามมาภายหลัง</a:t>
          </a:r>
          <a:endParaRPr lang="th-TH" sz="3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750E15A-4DDD-44DE-851D-A096B461C888}" type="parTrans" cxnId="{6130D36E-1B32-4185-A83B-F3A2CFB437D8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F961031D-4327-4F83-B96D-B94353097E45}" type="sibTrans" cxnId="{6130D36E-1B32-4185-A83B-F3A2CFB437D8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B49B4DA2-BE3D-4384-97DE-1AAE23526D29}">
      <dgm:prSet custT="1"/>
      <dgm:spPr/>
      <dgm:t>
        <a:bodyPr/>
        <a:lstStyle/>
        <a:p>
          <a:pPr algn="thaiDist"/>
          <a:r>
            <a:rPr lang="th-TH" sz="32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เพื่อช่วยชีวิตผู้บาดเจ็บ หรือผู้ป่วย  </a:t>
          </a:r>
          <a:endParaRPr lang="th-TH" sz="3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3E76469-F040-4C68-BC9C-EF962194744F}" type="parTrans" cxnId="{BCD663E7-29C6-4C7D-B2E2-8D7EA2DB43BB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BB61E4F0-4392-40AF-BFCD-F41879E0D6F3}" type="sibTrans" cxnId="{BCD663E7-29C6-4C7D-B2E2-8D7EA2DB43BB}">
      <dgm:prSet/>
      <dgm:spPr/>
      <dgm:t>
        <a:bodyPr/>
        <a:lstStyle/>
        <a:p>
          <a:endParaRPr lang="th-TH" sz="2000">
            <a:solidFill>
              <a:schemeClr val="tx1"/>
            </a:solidFill>
          </a:endParaRPr>
        </a:p>
      </dgm:t>
    </dgm:pt>
    <dgm:pt modelId="{42F8E4AA-1379-4C28-AD78-3AF35CFB4FCE}" type="pres">
      <dgm:prSet presAssocID="{6A076ED8-B908-4DCE-9136-AA552343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11F3D1E-8832-4CE6-9A9E-647F4C40133E}" type="pres">
      <dgm:prSet presAssocID="{B49B4DA2-BE3D-4384-97DE-1AAE23526D29}" presName="parentLin" presStyleCnt="0"/>
      <dgm:spPr/>
      <dgm:t>
        <a:bodyPr/>
        <a:lstStyle/>
        <a:p>
          <a:endParaRPr lang="th-TH"/>
        </a:p>
      </dgm:t>
    </dgm:pt>
    <dgm:pt modelId="{E72463A3-3D47-4A35-B387-E7D6C51E03DE}" type="pres">
      <dgm:prSet presAssocID="{B49B4DA2-BE3D-4384-97DE-1AAE23526D29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3A414B36-F048-4AFB-9FA1-3FE6AE41871F}" type="pres">
      <dgm:prSet presAssocID="{B49B4DA2-BE3D-4384-97DE-1AAE23526D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8E07A3-E395-424A-AB46-5521F793CB8C}" type="pres">
      <dgm:prSet presAssocID="{B49B4DA2-BE3D-4384-97DE-1AAE23526D29}" presName="negativeSpace" presStyleCnt="0"/>
      <dgm:spPr/>
      <dgm:t>
        <a:bodyPr/>
        <a:lstStyle/>
        <a:p>
          <a:endParaRPr lang="th-TH"/>
        </a:p>
      </dgm:t>
    </dgm:pt>
    <dgm:pt modelId="{BA978411-274A-4822-B30D-F2665E36635C}" type="pres">
      <dgm:prSet presAssocID="{B49B4DA2-BE3D-4384-97DE-1AAE23526D2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60E82D-3841-448C-AF1E-21C406ABFFFF}" type="pres">
      <dgm:prSet presAssocID="{BB61E4F0-4392-40AF-BFCD-F41879E0D6F3}" presName="spaceBetweenRectangles" presStyleCnt="0"/>
      <dgm:spPr/>
      <dgm:t>
        <a:bodyPr/>
        <a:lstStyle/>
        <a:p>
          <a:endParaRPr lang="th-TH"/>
        </a:p>
      </dgm:t>
    </dgm:pt>
    <dgm:pt modelId="{9DF595D1-6364-4428-839A-5D3DCD761788}" type="pres">
      <dgm:prSet presAssocID="{573FC376-6F79-48D1-8E75-45B79E840F8C}" presName="parentLin" presStyleCnt="0"/>
      <dgm:spPr/>
      <dgm:t>
        <a:bodyPr/>
        <a:lstStyle/>
        <a:p>
          <a:endParaRPr lang="th-TH"/>
        </a:p>
      </dgm:t>
    </dgm:pt>
    <dgm:pt modelId="{95F6F697-AC14-48A3-BCD0-CA3BC54AB673}" type="pres">
      <dgm:prSet presAssocID="{573FC376-6F79-48D1-8E75-45B79E840F8C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04BAA6C2-13D8-4C14-9060-6EA74943B4FA}" type="pres">
      <dgm:prSet presAssocID="{573FC376-6F79-48D1-8E75-45B79E840F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ABEBD7-3128-44DC-A92E-81E88C8F8154}" type="pres">
      <dgm:prSet presAssocID="{573FC376-6F79-48D1-8E75-45B79E840F8C}" presName="negativeSpace" presStyleCnt="0"/>
      <dgm:spPr/>
      <dgm:t>
        <a:bodyPr/>
        <a:lstStyle/>
        <a:p>
          <a:endParaRPr lang="th-TH"/>
        </a:p>
      </dgm:t>
    </dgm:pt>
    <dgm:pt modelId="{9E4CFFAF-8FD3-4474-BDFF-250741030741}" type="pres">
      <dgm:prSet presAssocID="{573FC376-6F79-48D1-8E75-45B79E840F8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95171F-EF8A-4664-808E-6FD6CB8ABE9A}" type="pres">
      <dgm:prSet presAssocID="{90FB3973-CF8F-42B7-9EE3-FD93600C6679}" presName="spaceBetweenRectangles" presStyleCnt="0"/>
      <dgm:spPr/>
      <dgm:t>
        <a:bodyPr/>
        <a:lstStyle/>
        <a:p>
          <a:endParaRPr lang="th-TH"/>
        </a:p>
      </dgm:t>
    </dgm:pt>
    <dgm:pt modelId="{8C87A4B5-AC9D-4A89-B003-079AEB356D5D}" type="pres">
      <dgm:prSet presAssocID="{EAAAC861-40D5-45A0-B30E-12FA1B8232E7}" presName="parentLin" presStyleCnt="0"/>
      <dgm:spPr/>
      <dgm:t>
        <a:bodyPr/>
        <a:lstStyle/>
        <a:p>
          <a:endParaRPr lang="th-TH"/>
        </a:p>
      </dgm:t>
    </dgm:pt>
    <dgm:pt modelId="{01228312-2773-497C-AE37-B7B6BDB329B5}" type="pres">
      <dgm:prSet presAssocID="{EAAAC861-40D5-45A0-B30E-12FA1B8232E7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ABB51F9A-9E45-496A-87E7-EE776C998D87}" type="pres">
      <dgm:prSet presAssocID="{EAAAC861-40D5-45A0-B30E-12FA1B8232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1967E5-1D43-4226-82C1-7414EE2A76C5}" type="pres">
      <dgm:prSet presAssocID="{EAAAC861-40D5-45A0-B30E-12FA1B8232E7}" presName="negativeSpace" presStyleCnt="0"/>
      <dgm:spPr/>
      <dgm:t>
        <a:bodyPr/>
        <a:lstStyle/>
        <a:p>
          <a:endParaRPr lang="th-TH"/>
        </a:p>
      </dgm:t>
    </dgm:pt>
    <dgm:pt modelId="{68209C61-6E9F-490A-B570-C3D42D8C6DD1}" type="pres">
      <dgm:prSet presAssocID="{EAAAC861-40D5-45A0-B30E-12FA1B8232E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02818-F5B6-416C-8BF0-CA280F9C86DD}" type="pres">
      <dgm:prSet presAssocID="{E2FCC3EF-1E70-4489-BBAE-B649C02DDAD2}" presName="spaceBetweenRectangles" presStyleCnt="0"/>
      <dgm:spPr/>
      <dgm:t>
        <a:bodyPr/>
        <a:lstStyle/>
        <a:p>
          <a:endParaRPr lang="th-TH"/>
        </a:p>
      </dgm:t>
    </dgm:pt>
    <dgm:pt modelId="{5D987544-B4F1-4E78-94B0-1C58BF71B6F9}" type="pres">
      <dgm:prSet presAssocID="{117798A6-8B10-4EAF-8BCE-DC8945A6BE14}" presName="parentLin" presStyleCnt="0"/>
      <dgm:spPr/>
      <dgm:t>
        <a:bodyPr/>
        <a:lstStyle/>
        <a:p>
          <a:endParaRPr lang="th-TH"/>
        </a:p>
      </dgm:t>
    </dgm:pt>
    <dgm:pt modelId="{B05B0AC6-8699-4DF2-9011-CD6686462FE5}" type="pres">
      <dgm:prSet presAssocID="{117798A6-8B10-4EAF-8BCE-DC8945A6BE14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99CBE1F9-ADC3-44ED-8799-4327D9D7A0A7}" type="pres">
      <dgm:prSet presAssocID="{117798A6-8B10-4EAF-8BCE-DC8945A6BE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0464D8-0794-43E5-9E12-C419D601CBD5}" type="pres">
      <dgm:prSet presAssocID="{117798A6-8B10-4EAF-8BCE-DC8945A6BE14}" presName="negativeSpace" presStyleCnt="0"/>
      <dgm:spPr/>
      <dgm:t>
        <a:bodyPr/>
        <a:lstStyle/>
        <a:p>
          <a:endParaRPr lang="th-TH"/>
        </a:p>
      </dgm:t>
    </dgm:pt>
    <dgm:pt modelId="{31F53891-0907-46D0-BCD0-93EE715EA3E1}" type="pres">
      <dgm:prSet presAssocID="{117798A6-8B10-4EAF-8BCE-DC8945A6BE1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A12CE7A-3172-4833-884D-7BEAD398EDCD}" type="presOf" srcId="{117798A6-8B10-4EAF-8BCE-DC8945A6BE14}" destId="{B05B0AC6-8699-4DF2-9011-CD6686462FE5}" srcOrd="0" destOrd="0" presId="urn:microsoft.com/office/officeart/2005/8/layout/list1"/>
    <dgm:cxn modelId="{4D2ACFB4-82DD-4A9B-8A12-C4312B625F74}" type="presOf" srcId="{117798A6-8B10-4EAF-8BCE-DC8945A6BE14}" destId="{99CBE1F9-ADC3-44ED-8799-4327D9D7A0A7}" srcOrd="1" destOrd="0" presId="urn:microsoft.com/office/officeart/2005/8/layout/list1"/>
    <dgm:cxn modelId="{6130D36E-1B32-4185-A83B-F3A2CFB437D8}" srcId="{6A076ED8-B908-4DCE-9136-AA5523430B13}" destId="{117798A6-8B10-4EAF-8BCE-DC8945A6BE14}" srcOrd="3" destOrd="0" parTransId="{C750E15A-4DDD-44DE-851D-A096B461C888}" sibTransId="{F961031D-4327-4F83-B96D-B94353097E45}"/>
    <dgm:cxn modelId="{98C39D9C-89B3-4C78-AB1A-157AC4836B41}" type="presOf" srcId="{573FC376-6F79-48D1-8E75-45B79E840F8C}" destId="{95F6F697-AC14-48A3-BCD0-CA3BC54AB673}" srcOrd="0" destOrd="0" presId="urn:microsoft.com/office/officeart/2005/8/layout/list1"/>
    <dgm:cxn modelId="{4478A1BA-1895-4EA9-BD8B-69B9CE1A2D6A}" srcId="{6A076ED8-B908-4DCE-9136-AA5523430B13}" destId="{573FC376-6F79-48D1-8E75-45B79E840F8C}" srcOrd="1" destOrd="0" parTransId="{866DC0B7-0FA2-4973-8BD6-7B4B52B6E31F}" sibTransId="{90FB3973-CF8F-42B7-9EE3-FD93600C6679}"/>
    <dgm:cxn modelId="{08BE73F0-412F-4A10-911C-7BC2424BB067}" type="presOf" srcId="{EAAAC861-40D5-45A0-B30E-12FA1B8232E7}" destId="{ABB51F9A-9E45-496A-87E7-EE776C998D87}" srcOrd="1" destOrd="0" presId="urn:microsoft.com/office/officeart/2005/8/layout/list1"/>
    <dgm:cxn modelId="{A75E86AE-C621-4B1E-8C75-A21F969FB25E}" type="presOf" srcId="{573FC376-6F79-48D1-8E75-45B79E840F8C}" destId="{04BAA6C2-13D8-4C14-9060-6EA74943B4FA}" srcOrd="1" destOrd="0" presId="urn:microsoft.com/office/officeart/2005/8/layout/list1"/>
    <dgm:cxn modelId="{379663E7-CF88-4B7B-A162-E901299279F2}" type="presOf" srcId="{EAAAC861-40D5-45A0-B30E-12FA1B8232E7}" destId="{01228312-2773-497C-AE37-B7B6BDB329B5}" srcOrd="0" destOrd="0" presId="urn:microsoft.com/office/officeart/2005/8/layout/list1"/>
    <dgm:cxn modelId="{BCD663E7-29C6-4C7D-B2E2-8D7EA2DB43BB}" srcId="{6A076ED8-B908-4DCE-9136-AA5523430B13}" destId="{B49B4DA2-BE3D-4384-97DE-1AAE23526D29}" srcOrd="0" destOrd="0" parTransId="{B3E76469-F040-4C68-BC9C-EF962194744F}" sibTransId="{BB61E4F0-4392-40AF-BFCD-F41879E0D6F3}"/>
    <dgm:cxn modelId="{3CEED9A4-12D0-47AF-BAC5-FB4FC5D0A89A}" type="presOf" srcId="{B49B4DA2-BE3D-4384-97DE-1AAE23526D29}" destId="{E72463A3-3D47-4A35-B387-E7D6C51E03DE}" srcOrd="0" destOrd="0" presId="urn:microsoft.com/office/officeart/2005/8/layout/list1"/>
    <dgm:cxn modelId="{546906D0-2A3B-4BB3-B7A9-F2EE05BF5CAE}" type="presOf" srcId="{6A076ED8-B908-4DCE-9136-AA5523430B13}" destId="{42F8E4AA-1379-4C28-AD78-3AF35CFB4FCE}" srcOrd="0" destOrd="0" presId="urn:microsoft.com/office/officeart/2005/8/layout/list1"/>
    <dgm:cxn modelId="{CE517BBC-1683-4EF0-8054-7B1A63F1EE11}" type="presOf" srcId="{B49B4DA2-BE3D-4384-97DE-1AAE23526D29}" destId="{3A414B36-F048-4AFB-9FA1-3FE6AE41871F}" srcOrd="1" destOrd="0" presId="urn:microsoft.com/office/officeart/2005/8/layout/list1"/>
    <dgm:cxn modelId="{FC14F02D-B1AF-43A7-838D-283B0851007A}" srcId="{6A076ED8-B908-4DCE-9136-AA5523430B13}" destId="{EAAAC861-40D5-45A0-B30E-12FA1B8232E7}" srcOrd="2" destOrd="0" parTransId="{A0910908-72A9-4519-A1D9-40F0ABA8B8DF}" sibTransId="{E2FCC3EF-1E70-4489-BBAE-B649C02DDAD2}"/>
    <dgm:cxn modelId="{FA626976-A79A-4E22-8EA7-DCBFEF4BAB8D}" type="presParOf" srcId="{42F8E4AA-1379-4C28-AD78-3AF35CFB4FCE}" destId="{A11F3D1E-8832-4CE6-9A9E-647F4C40133E}" srcOrd="0" destOrd="0" presId="urn:microsoft.com/office/officeart/2005/8/layout/list1"/>
    <dgm:cxn modelId="{9BCA86E4-065C-4525-908C-055C96042A36}" type="presParOf" srcId="{A11F3D1E-8832-4CE6-9A9E-647F4C40133E}" destId="{E72463A3-3D47-4A35-B387-E7D6C51E03DE}" srcOrd="0" destOrd="0" presId="urn:microsoft.com/office/officeart/2005/8/layout/list1"/>
    <dgm:cxn modelId="{AB12BABA-0CCD-45FD-A2F8-90EDDDFEEF50}" type="presParOf" srcId="{A11F3D1E-8832-4CE6-9A9E-647F4C40133E}" destId="{3A414B36-F048-4AFB-9FA1-3FE6AE41871F}" srcOrd="1" destOrd="0" presId="urn:microsoft.com/office/officeart/2005/8/layout/list1"/>
    <dgm:cxn modelId="{B64530BD-893B-4843-AE9D-B6D8A71E8E0B}" type="presParOf" srcId="{42F8E4AA-1379-4C28-AD78-3AF35CFB4FCE}" destId="{708E07A3-E395-424A-AB46-5521F793CB8C}" srcOrd="1" destOrd="0" presId="urn:microsoft.com/office/officeart/2005/8/layout/list1"/>
    <dgm:cxn modelId="{8BF474EA-2275-4F1B-89CF-FEF9ED6B3691}" type="presParOf" srcId="{42F8E4AA-1379-4C28-AD78-3AF35CFB4FCE}" destId="{BA978411-274A-4822-B30D-F2665E36635C}" srcOrd="2" destOrd="0" presId="urn:microsoft.com/office/officeart/2005/8/layout/list1"/>
    <dgm:cxn modelId="{86058799-1C79-47E4-A7B2-8ED600FB2016}" type="presParOf" srcId="{42F8E4AA-1379-4C28-AD78-3AF35CFB4FCE}" destId="{D960E82D-3841-448C-AF1E-21C406ABFFFF}" srcOrd="3" destOrd="0" presId="urn:microsoft.com/office/officeart/2005/8/layout/list1"/>
    <dgm:cxn modelId="{FA261127-DAC0-406D-B6AE-7D26B6DED904}" type="presParOf" srcId="{42F8E4AA-1379-4C28-AD78-3AF35CFB4FCE}" destId="{9DF595D1-6364-4428-839A-5D3DCD761788}" srcOrd="4" destOrd="0" presId="urn:microsoft.com/office/officeart/2005/8/layout/list1"/>
    <dgm:cxn modelId="{2DE3E75C-91EA-44B9-B3E2-F4248128A107}" type="presParOf" srcId="{9DF595D1-6364-4428-839A-5D3DCD761788}" destId="{95F6F697-AC14-48A3-BCD0-CA3BC54AB673}" srcOrd="0" destOrd="0" presId="urn:microsoft.com/office/officeart/2005/8/layout/list1"/>
    <dgm:cxn modelId="{46E41EAA-BDF4-4C75-9A50-140D7C097A37}" type="presParOf" srcId="{9DF595D1-6364-4428-839A-5D3DCD761788}" destId="{04BAA6C2-13D8-4C14-9060-6EA74943B4FA}" srcOrd="1" destOrd="0" presId="urn:microsoft.com/office/officeart/2005/8/layout/list1"/>
    <dgm:cxn modelId="{56F02D6B-2672-4941-A5AF-32A2DC927B98}" type="presParOf" srcId="{42F8E4AA-1379-4C28-AD78-3AF35CFB4FCE}" destId="{D4ABEBD7-3128-44DC-A92E-81E88C8F8154}" srcOrd="5" destOrd="0" presId="urn:microsoft.com/office/officeart/2005/8/layout/list1"/>
    <dgm:cxn modelId="{6F0576A3-24CE-4AB1-8E97-5A4B4E39FCD7}" type="presParOf" srcId="{42F8E4AA-1379-4C28-AD78-3AF35CFB4FCE}" destId="{9E4CFFAF-8FD3-4474-BDFF-250741030741}" srcOrd="6" destOrd="0" presId="urn:microsoft.com/office/officeart/2005/8/layout/list1"/>
    <dgm:cxn modelId="{CB91BCBE-9C81-4CB3-89DD-9F24EAAF8641}" type="presParOf" srcId="{42F8E4AA-1379-4C28-AD78-3AF35CFB4FCE}" destId="{A295171F-EF8A-4664-808E-6FD6CB8ABE9A}" srcOrd="7" destOrd="0" presId="urn:microsoft.com/office/officeart/2005/8/layout/list1"/>
    <dgm:cxn modelId="{EE63024E-39ED-411E-8BCD-E353654F9B76}" type="presParOf" srcId="{42F8E4AA-1379-4C28-AD78-3AF35CFB4FCE}" destId="{8C87A4B5-AC9D-4A89-B003-079AEB356D5D}" srcOrd="8" destOrd="0" presId="urn:microsoft.com/office/officeart/2005/8/layout/list1"/>
    <dgm:cxn modelId="{DE420AE5-739F-4AE5-91E0-60024C7C7816}" type="presParOf" srcId="{8C87A4B5-AC9D-4A89-B003-079AEB356D5D}" destId="{01228312-2773-497C-AE37-B7B6BDB329B5}" srcOrd="0" destOrd="0" presId="urn:microsoft.com/office/officeart/2005/8/layout/list1"/>
    <dgm:cxn modelId="{B7ABE94C-C565-4D64-AD6C-02219546BC63}" type="presParOf" srcId="{8C87A4B5-AC9D-4A89-B003-079AEB356D5D}" destId="{ABB51F9A-9E45-496A-87E7-EE776C998D87}" srcOrd="1" destOrd="0" presId="urn:microsoft.com/office/officeart/2005/8/layout/list1"/>
    <dgm:cxn modelId="{7E975B21-CCB9-457C-A538-5F9B47227A32}" type="presParOf" srcId="{42F8E4AA-1379-4C28-AD78-3AF35CFB4FCE}" destId="{DA1967E5-1D43-4226-82C1-7414EE2A76C5}" srcOrd="9" destOrd="0" presId="urn:microsoft.com/office/officeart/2005/8/layout/list1"/>
    <dgm:cxn modelId="{561F2B21-08DB-4232-ADB8-636298899738}" type="presParOf" srcId="{42F8E4AA-1379-4C28-AD78-3AF35CFB4FCE}" destId="{68209C61-6E9F-490A-B570-C3D42D8C6DD1}" srcOrd="10" destOrd="0" presId="urn:microsoft.com/office/officeart/2005/8/layout/list1"/>
    <dgm:cxn modelId="{AF4F2A61-35AF-4789-A640-3D6E9A58D3EE}" type="presParOf" srcId="{42F8E4AA-1379-4C28-AD78-3AF35CFB4FCE}" destId="{92202818-F5B6-416C-8BF0-CA280F9C86DD}" srcOrd="11" destOrd="0" presId="urn:microsoft.com/office/officeart/2005/8/layout/list1"/>
    <dgm:cxn modelId="{B760A639-90D6-4730-9855-EB42184B51BE}" type="presParOf" srcId="{42F8E4AA-1379-4C28-AD78-3AF35CFB4FCE}" destId="{5D987544-B4F1-4E78-94B0-1C58BF71B6F9}" srcOrd="12" destOrd="0" presId="urn:microsoft.com/office/officeart/2005/8/layout/list1"/>
    <dgm:cxn modelId="{39602E34-8A9E-49B4-A7B9-40565F10EC09}" type="presParOf" srcId="{5D987544-B4F1-4E78-94B0-1C58BF71B6F9}" destId="{B05B0AC6-8699-4DF2-9011-CD6686462FE5}" srcOrd="0" destOrd="0" presId="urn:microsoft.com/office/officeart/2005/8/layout/list1"/>
    <dgm:cxn modelId="{46110261-4524-4CE6-AF78-0AE40E3C0372}" type="presParOf" srcId="{5D987544-B4F1-4E78-94B0-1C58BF71B6F9}" destId="{99CBE1F9-ADC3-44ED-8799-4327D9D7A0A7}" srcOrd="1" destOrd="0" presId="urn:microsoft.com/office/officeart/2005/8/layout/list1"/>
    <dgm:cxn modelId="{80C596A2-0E60-4893-9355-424EAEE4F1EA}" type="presParOf" srcId="{42F8E4AA-1379-4C28-AD78-3AF35CFB4FCE}" destId="{9D0464D8-0794-43E5-9E12-C419D601CBD5}" srcOrd="13" destOrd="0" presId="urn:microsoft.com/office/officeart/2005/8/layout/list1"/>
    <dgm:cxn modelId="{74F4206C-3784-4E53-9E86-B7D9872DD6CC}" type="presParOf" srcId="{42F8E4AA-1379-4C28-AD78-3AF35CFB4FCE}" destId="{31F53891-0907-46D0-BCD0-93EE715EA3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3B012-9D79-4539-A1FB-309FF415101A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ACC7711E-4951-46D0-98D8-DC6485B8B219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นอนราบ อากาศถ่ายเท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3C9DA9D-FB50-4D5F-807D-C50598B68FA2}" type="parTrans" cxnId="{DC97BBF6-E2EF-4D81-9518-F1AEB052F937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6071D69-012D-4D56-88B8-9637F4FFD87F}" type="sibTrans" cxnId="{DC97BBF6-E2EF-4D81-9518-F1AEB052F937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95FEEFB-6781-4650-8F25-F39A97E656FC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คลายเสื้อผ้าให้หลวม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68CE8E2-B34A-4987-9745-252DAFE6CF50}" type="parTrans" cxnId="{186FDAFE-25F4-4F38-BE70-79E6D9F59DB8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8D8923E-DDA5-439E-8F91-398F98860F23}" type="sibTrans" cxnId="{186FDAFE-25F4-4F38-BE70-79E6D9F59DB8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C993709-9211-4F6A-ACF6-D9DBDB2E8F0E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ดมแอมโมเนีย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7D8FF6E-2EBE-467C-8704-ABB363446853}" type="parTrans" cxnId="{C3C735F8-3372-41DC-82AE-2EC380B6325A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820F292-B54F-42E8-A881-352951682FF0}" type="sibTrans" cxnId="{C3C735F8-3372-41DC-82AE-2EC380B6325A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B29C770-AF4D-4016-8189-7706DF661EFD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ถ้าเหนื่อยมากขึ้น นอนหัวสูง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637DE8F-3A56-4A60-8373-7C25534ED429}" type="parTrans" cxnId="{25E46594-9A28-4BB3-BBAF-82F406E2286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EF65597-E22D-47F2-965C-ED2D9D06673E}" type="sibTrans" cxnId="{25E46594-9A28-4BB3-BBAF-82F406E2286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B41E05B-46D9-4116-B198-B6AC96E7D2EE}" type="pres">
      <dgm:prSet presAssocID="{80B3B012-9D79-4539-A1FB-309FF41510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5BB8F4-0D1C-4A62-96FE-15F747C60BF1}" type="pres">
      <dgm:prSet presAssocID="{ACC7711E-4951-46D0-98D8-DC6485B8B219}" presName="parentLin" presStyleCnt="0"/>
      <dgm:spPr/>
      <dgm:t>
        <a:bodyPr/>
        <a:lstStyle/>
        <a:p>
          <a:endParaRPr lang="th-TH"/>
        </a:p>
      </dgm:t>
    </dgm:pt>
    <dgm:pt modelId="{7853D80A-F037-49BB-AD92-FBB0E668A037}" type="pres">
      <dgm:prSet presAssocID="{ACC7711E-4951-46D0-98D8-DC6485B8B219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1E4A1519-9F97-462F-A885-B2B78D9D9FB5}" type="pres">
      <dgm:prSet presAssocID="{ACC7711E-4951-46D0-98D8-DC6485B8B2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37C083-DD75-44E7-9612-CA34D30F20B7}" type="pres">
      <dgm:prSet presAssocID="{ACC7711E-4951-46D0-98D8-DC6485B8B219}" presName="negativeSpace" presStyleCnt="0"/>
      <dgm:spPr/>
      <dgm:t>
        <a:bodyPr/>
        <a:lstStyle/>
        <a:p>
          <a:endParaRPr lang="th-TH"/>
        </a:p>
      </dgm:t>
    </dgm:pt>
    <dgm:pt modelId="{A6BE44FE-98F7-4ECE-97E8-E5EB2879A9EB}" type="pres">
      <dgm:prSet presAssocID="{ACC7711E-4951-46D0-98D8-DC6485B8B21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7372C5-FB9B-471E-A9B9-79D2BF7C5290}" type="pres">
      <dgm:prSet presAssocID="{06071D69-012D-4D56-88B8-9637F4FFD87F}" presName="spaceBetweenRectangles" presStyleCnt="0"/>
      <dgm:spPr/>
      <dgm:t>
        <a:bodyPr/>
        <a:lstStyle/>
        <a:p>
          <a:endParaRPr lang="th-TH"/>
        </a:p>
      </dgm:t>
    </dgm:pt>
    <dgm:pt modelId="{F27E812C-243C-47D5-9441-69079A4BACEF}" type="pres">
      <dgm:prSet presAssocID="{695FEEFB-6781-4650-8F25-F39A97E656FC}" presName="parentLin" presStyleCnt="0"/>
      <dgm:spPr/>
      <dgm:t>
        <a:bodyPr/>
        <a:lstStyle/>
        <a:p>
          <a:endParaRPr lang="th-TH"/>
        </a:p>
      </dgm:t>
    </dgm:pt>
    <dgm:pt modelId="{2ADA7AE2-CA3C-435E-AA2B-6FB29EDB2A43}" type="pres">
      <dgm:prSet presAssocID="{695FEEFB-6781-4650-8F25-F39A97E656FC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B92C1708-B30D-4CD1-95FA-A04A3531A954}" type="pres">
      <dgm:prSet presAssocID="{695FEEFB-6781-4650-8F25-F39A97E656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D5B9E1-A920-482E-94FB-6C1CFA194604}" type="pres">
      <dgm:prSet presAssocID="{695FEEFB-6781-4650-8F25-F39A97E656FC}" presName="negativeSpace" presStyleCnt="0"/>
      <dgm:spPr/>
      <dgm:t>
        <a:bodyPr/>
        <a:lstStyle/>
        <a:p>
          <a:endParaRPr lang="th-TH"/>
        </a:p>
      </dgm:t>
    </dgm:pt>
    <dgm:pt modelId="{7187EDFF-48D2-4AAB-810E-12395BC0EF51}" type="pres">
      <dgm:prSet presAssocID="{695FEEFB-6781-4650-8F25-F39A97E656F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68824E-490F-4A7F-8AC9-33066516D338}" type="pres">
      <dgm:prSet presAssocID="{28D8923E-DDA5-439E-8F91-398F98860F23}" presName="spaceBetweenRectangles" presStyleCnt="0"/>
      <dgm:spPr/>
      <dgm:t>
        <a:bodyPr/>
        <a:lstStyle/>
        <a:p>
          <a:endParaRPr lang="th-TH"/>
        </a:p>
      </dgm:t>
    </dgm:pt>
    <dgm:pt modelId="{C67D4315-E336-4CAD-AFCF-D4E8408D836E}" type="pres">
      <dgm:prSet presAssocID="{4C993709-9211-4F6A-ACF6-D9DBDB2E8F0E}" presName="parentLin" presStyleCnt="0"/>
      <dgm:spPr/>
      <dgm:t>
        <a:bodyPr/>
        <a:lstStyle/>
        <a:p>
          <a:endParaRPr lang="th-TH"/>
        </a:p>
      </dgm:t>
    </dgm:pt>
    <dgm:pt modelId="{1D000E75-AF59-4C81-BB0F-36A6563D0293}" type="pres">
      <dgm:prSet presAssocID="{4C993709-9211-4F6A-ACF6-D9DBDB2E8F0E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966F93F6-F026-487E-9BE0-EDD2298D8AFC}" type="pres">
      <dgm:prSet presAssocID="{4C993709-9211-4F6A-ACF6-D9DBDB2E8F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8A70C6-EA67-4A33-8517-10DA7D84E139}" type="pres">
      <dgm:prSet presAssocID="{4C993709-9211-4F6A-ACF6-D9DBDB2E8F0E}" presName="negativeSpace" presStyleCnt="0"/>
      <dgm:spPr/>
      <dgm:t>
        <a:bodyPr/>
        <a:lstStyle/>
        <a:p>
          <a:endParaRPr lang="th-TH"/>
        </a:p>
      </dgm:t>
    </dgm:pt>
    <dgm:pt modelId="{6D182E0B-79B7-4809-ACED-FE08D337C2AB}" type="pres">
      <dgm:prSet presAssocID="{4C993709-9211-4F6A-ACF6-D9DBDB2E8F0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747280-280E-4F4D-A843-B3D313A0F8DF}" type="pres">
      <dgm:prSet presAssocID="{1820F292-B54F-42E8-A881-352951682FF0}" presName="spaceBetweenRectangles" presStyleCnt="0"/>
      <dgm:spPr/>
      <dgm:t>
        <a:bodyPr/>
        <a:lstStyle/>
        <a:p>
          <a:endParaRPr lang="th-TH"/>
        </a:p>
      </dgm:t>
    </dgm:pt>
    <dgm:pt modelId="{6AFFB34E-3C6F-4BDB-A31D-69308ED22B6C}" type="pres">
      <dgm:prSet presAssocID="{7B29C770-AF4D-4016-8189-7706DF661EFD}" presName="parentLin" presStyleCnt="0"/>
      <dgm:spPr/>
      <dgm:t>
        <a:bodyPr/>
        <a:lstStyle/>
        <a:p>
          <a:endParaRPr lang="th-TH"/>
        </a:p>
      </dgm:t>
    </dgm:pt>
    <dgm:pt modelId="{E1D10B84-8EFD-471F-97CF-883BD6DB9EBF}" type="pres">
      <dgm:prSet presAssocID="{7B29C770-AF4D-4016-8189-7706DF661EFD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D2117F1C-10B9-43D6-932E-57175371C36D}" type="pres">
      <dgm:prSet presAssocID="{7B29C770-AF4D-4016-8189-7706DF661E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8758FB-B6D2-46B5-8A5C-922F8E188090}" type="pres">
      <dgm:prSet presAssocID="{7B29C770-AF4D-4016-8189-7706DF661EFD}" presName="negativeSpace" presStyleCnt="0"/>
      <dgm:spPr/>
      <dgm:t>
        <a:bodyPr/>
        <a:lstStyle/>
        <a:p>
          <a:endParaRPr lang="th-TH"/>
        </a:p>
      </dgm:t>
    </dgm:pt>
    <dgm:pt modelId="{1522ACE5-96F7-452B-B6E2-37F911D50F14}" type="pres">
      <dgm:prSet presAssocID="{7B29C770-AF4D-4016-8189-7706DF661EF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096D33-6153-4C11-93DB-C7C06BE44F3D}" type="presOf" srcId="{695FEEFB-6781-4650-8F25-F39A97E656FC}" destId="{B92C1708-B30D-4CD1-95FA-A04A3531A954}" srcOrd="1" destOrd="0" presId="urn:microsoft.com/office/officeart/2005/8/layout/list1"/>
    <dgm:cxn modelId="{F1ABF9C2-9E1E-4301-A6B0-7A2A904815C2}" type="presOf" srcId="{80B3B012-9D79-4539-A1FB-309FF415101A}" destId="{7B41E05B-46D9-4116-B198-B6AC96E7D2EE}" srcOrd="0" destOrd="0" presId="urn:microsoft.com/office/officeart/2005/8/layout/list1"/>
    <dgm:cxn modelId="{25E46594-9A28-4BB3-BBAF-82F406E22861}" srcId="{80B3B012-9D79-4539-A1FB-309FF415101A}" destId="{7B29C770-AF4D-4016-8189-7706DF661EFD}" srcOrd="3" destOrd="0" parTransId="{6637DE8F-3A56-4A60-8373-7C25534ED429}" sibTransId="{0EF65597-E22D-47F2-965C-ED2D9D06673E}"/>
    <dgm:cxn modelId="{DC97BBF6-E2EF-4D81-9518-F1AEB052F937}" srcId="{80B3B012-9D79-4539-A1FB-309FF415101A}" destId="{ACC7711E-4951-46D0-98D8-DC6485B8B219}" srcOrd="0" destOrd="0" parTransId="{13C9DA9D-FB50-4D5F-807D-C50598B68FA2}" sibTransId="{06071D69-012D-4D56-88B8-9637F4FFD87F}"/>
    <dgm:cxn modelId="{220BB0CD-7D37-46BD-807F-BC81628CE6DC}" type="presOf" srcId="{4C993709-9211-4F6A-ACF6-D9DBDB2E8F0E}" destId="{1D000E75-AF59-4C81-BB0F-36A6563D0293}" srcOrd="0" destOrd="0" presId="urn:microsoft.com/office/officeart/2005/8/layout/list1"/>
    <dgm:cxn modelId="{914A426B-64DB-4E02-9062-13B11D45DF43}" type="presOf" srcId="{7B29C770-AF4D-4016-8189-7706DF661EFD}" destId="{E1D10B84-8EFD-471F-97CF-883BD6DB9EBF}" srcOrd="0" destOrd="0" presId="urn:microsoft.com/office/officeart/2005/8/layout/list1"/>
    <dgm:cxn modelId="{D6EC13DF-6891-46A0-A2E1-A4136D85516A}" type="presOf" srcId="{695FEEFB-6781-4650-8F25-F39A97E656FC}" destId="{2ADA7AE2-CA3C-435E-AA2B-6FB29EDB2A43}" srcOrd="0" destOrd="0" presId="urn:microsoft.com/office/officeart/2005/8/layout/list1"/>
    <dgm:cxn modelId="{C3C735F8-3372-41DC-82AE-2EC380B6325A}" srcId="{80B3B012-9D79-4539-A1FB-309FF415101A}" destId="{4C993709-9211-4F6A-ACF6-D9DBDB2E8F0E}" srcOrd="2" destOrd="0" parTransId="{97D8FF6E-2EBE-467C-8704-ABB363446853}" sibTransId="{1820F292-B54F-42E8-A881-352951682FF0}"/>
    <dgm:cxn modelId="{1BF4CA3A-36BF-4D38-BD67-5DEA26185DF1}" type="presOf" srcId="{ACC7711E-4951-46D0-98D8-DC6485B8B219}" destId="{1E4A1519-9F97-462F-A885-B2B78D9D9FB5}" srcOrd="1" destOrd="0" presId="urn:microsoft.com/office/officeart/2005/8/layout/list1"/>
    <dgm:cxn modelId="{186FDAFE-25F4-4F38-BE70-79E6D9F59DB8}" srcId="{80B3B012-9D79-4539-A1FB-309FF415101A}" destId="{695FEEFB-6781-4650-8F25-F39A97E656FC}" srcOrd="1" destOrd="0" parTransId="{768CE8E2-B34A-4987-9745-252DAFE6CF50}" sibTransId="{28D8923E-DDA5-439E-8F91-398F98860F23}"/>
    <dgm:cxn modelId="{B7048C28-67CD-4764-917A-F4F9D50D1F0E}" type="presOf" srcId="{7B29C770-AF4D-4016-8189-7706DF661EFD}" destId="{D2117F1C-10B9-43D6-932E-57175371C36D}" srcOrd="1" destOrd="0" presId="urn:microsoft.com/office/officeart/2005/8/layout/list1"/>
    <dgm:cxn modelId="{0B9AFF10-F538-4211-925A-F3A735865F78}" type="presOf" srcId="{ACC7711E-4951-46D0-98D8-DC6485B8B219}" destId="{7853D80A-F037-49BB-AD92-FBB0E668A037}" srcOrd="0" destOrd="0" presId="urn:microsoft.com/office/officeart/2005/8/layout/list1"/>
    <dgm:cxn modelId="{BA92CCEB-12D0-48D7-857B-189122F5F4BE}" type="presOf" srcId="{4C993709-9211-4F6A-ACF6-D9DBDB2E8F0E}" destId="{966F93F6-F026-487E-9BE0-EDD2298D8AFC}" srcOrd="1" destOrd="0" presId="urn:microsoft.com/office/officeart/2005/8/layout/list1"/>
    <dgm:cxn modelId="{FE54C9F5-6C8B-4622-B048-4CC98CA633B7}" type="presParOf" srcId="{7B41E05B-46D9-4116-B198-B6AC96E7D2EE}" destId="{965BB8F4-0D1C-4A62-96FE-15F747C60BF1}" srcOrd="0" destOrd="0" presId="urn:microsoft.com/office/officeart/2005/8/layout/list1"/>
    <dgm:cxn modelId="{1E56914B-FE3A-4F3F-8289-903979C5F678}" type="presParOf" srcId="{965BB8F4-0D1C-4A62-96FE-15F747C60BF1}" destId="{7853D80A-F037-49BB-AD92-FBB0E668A037}" srcOrd="0" destOrd="0" presId="urn:microsoft.com/office/officeart/2005/8/layout/list1"/>
    <dgm:cxn modelId="{109765BA-7B82-47D8-A83D-CC1086C9ACE5}" type="presParOf" srcId="{965BB8F4-0D1C-4A62-96FE-15F747C60BF1}" destId="{1E4A1519-9F97-462F-A885-B2B78D9D9FB5}" srcOrd="1" destOrd="0" presId="urn:microsoft.com/office/officeart/2005/8/layout/list1"/>
    <dgm:cxn modelId="{F5F1403F-F101-4BFE-ADC4-148D9E79115D}" type="presParOf" srcId="{7B41E05B-46D9-4116-B198-B6AC96E7D2EE}" destId="{6437C083-DD75-44E7-9612-CA34D30F20B7}" srcOrd="1" destOrd="0" presId="urn:microsoft.com/office/officeart/2005/8/layout/list1"/>
    <dgm:cxn modelId="{8E382382-A216-453A-9F34-D026366DBD02}" type="presParOf" srcId="{7B41E05B-46D9-4116-B198-B6AC96E7D2EE}" destId="{A6BE44FE-98F7-4ECE-97E8-E5EB2879A9EB}" srcOrd="2" destOrd="0" presId="urn:microsoft.com/office/officeart/2005/8/layout/list1"/>
    <dgm:cxn modelId="{AD1DB43B-1846-407E-8B5F-6A4E907D6A28}" type="presParOf" srcId="{7B41E05B-46D9-4116-B198-B6AC96E7D2EE}" destId="{EA7372C5-FB9B-471E-A9B9-79D2BF7C5290}" srcOrd="3" destOrd="0" presId="urn:microsoft.com/office/officeart/2005/8/layout/list1"/>
    <dgm:cxn modelId="{F91E2F87-D642-4519-98BC-60B9E97753D1}" type="presParOf" srcId="{7B41E05B-46D9-4116-B198-B6AC96E7D2EE}" destId="{F27E812C-243C-47D5-9441-69079A4BACEF}" srcOrd="4" destOrd="0" presId="urn:microsoft.com/office/officeart/2005/8/layout/list1"/>
    <dgm:cxn modelId="{DFE98CAA-AA84-4F68-9637-FAAE1A802D0E}" type="presParOf" srcId="{F27E812C-243C-47D5-9441-69079A4BACEF}" destId="{2ADA7AE2-CA3C-435E-AA2B-6FB29EDB2A43}" srcOrd="0" destOrd="0" presId="urn:microsoft.com/office/officeart/2005/8/layout/list1"/>
    <dgm:cxn modelId="{5402FE52-B7F6-46A6-81BD-F20FBBE97B06}" type="presParOf" srcId="{F27E812C-243C-47D5-9441-69079A4BACEF}" destId="{B92C1708-B30D-4CD1-95FA-A04A3531A954}" srcOrd="1" destOrd="0" presId="urn:microsoft.com/office/officeart/2005/8/layout/list1"/>
    <dgm:cxn modelId="{D9F9E5C2-149B-479D-8592-3136C412BE40}" type="presParOf" srcId="{7B41E05B-46D9-4116-B198-B6AC96E7D2EE}" destId="{59D5B9E1-A920-482E-94FB-6C1CFA194604}" srcOrd="5" destOrd="0" presId="urn:microsoft.com/office/officeart/2005/8/layout/list1"/>
    <dgm:cxn modelId="{2AF3622B-5E8D-43AB-A03F-5BFF7574CB08}" type="presParOf" srcId="{7B41E05B-46D9-4116-B198-B6AC96E7D2EE}" destId="{7187EDFF-48D2-4AAB-810E-12395BC0EF51}" srcOrd="6" destOrd="0" presId="urn:microsoft.com/office/officeart/2005/8/layout/list1"/>
    <dgm:cxn modelId="{95BF0324-E3C3-4B7A-A931-00C52C2B9752}" type="presParOf" srcId="{7B41E05B-46D9-4116-B198-B6AC96E7D2EE}" destId="{C668824E-490F-4A7F-8AC9-33066516D338}" srcOrd="7" destOrd="0" presId="urn:microsoft.com/office/officeart/2005/8/layout/list1"/>
    <dgm:cxn modelId="{5FAD310A-EDF5-47E6-84F3-E27321B38793}" type="presParOf" srcId="{7B41E05B-46D9-4116-B198-B6AC96E7D2EE}" destId="{C67D4315-E336-4CAD-AFCF-D4E8408D836E}" srcOrd="8" destOrd="0" presId="urn:microsoft.com/office/officeart/2005/8/layout/list1"/>
    <dgm:cxn modelId="{A8C34703-B253-4A67-BEB7-F639776BE2ED}" type="presParOf" srcId="{C67D4315-E336-4CAD-AFCF-D4E8408D836E}" destId="{1D000E75-AF59-4C81-BB0F-36A6563D0293}" srcOrd="0" destOrd="0" presId="urn:microsoft.com/office/officeart/2005/8/layout/list1"/>
    <dgm:cxn modelId="{C5154699-9E03-44F3-A728-E5309B92FE35}" type="presParOf" srcId="{C67D4315-E336-4CAD-AFCF-D4E8408D836E}" destId="{966F93F6-F026-487E-9BE0-EDD2298D8AFC}" srcOrd="1" destOrd="0" presId="urn:microsoft.com/office/officeart/2005/8/layout/list1"/>
    <dgm:cxn modelId="{E95AC371-6CE0-40C6-80A5-B3CF6487683A}" type="presParOf" srcId="{7B41E05B-46D9-4116-B198-B6AC96E7D2EE}" destId="{428A70C6-EA67-4A33-8517-10DA7D84E139}" srcOrd="9" destOrd="0" presId="urn:microsoft.com/office/officeart/2005/8/layout/list1"/>
    <dgm:cxn modelId="{57E1713D-CE10-4DB4-9014-D76DCE372E64}" type="presParOf" srcId="{7B41E05B-46D9-4116-B198-B6AC96E7D2EE}" destId="{6D182E0B-79B7-4809-ACED-FE08D337C2AB}" srcOrd="10" destOrd="0" presId="urn:microsoft.com/office/officeart/2005/8/layout/list1"/>
    <dgm:cxn modelId="{BBEC990B-0927-48A9-B2C6-AB46AFF1F393}" type="presParOf" srcId="{7B41E05B-46D9-4116-B198-B6AC96E7D2EE}" destId="{33747280-280E-4F4D-A843-B3D313A0F8DF}" srcOrd="11" destOrd="0" presId="urn:microsoft.com/office/officeart/2005/8/layout/list1"/>
    <dgm:cxn modelId="{F5AAC0BA-AA88-4FA6-B15F-9ED5FB3229F3}" type="presParOf" srcId="{7B41E05B-46D9-4116-B198-B6AC96E7D2EE}" destId="{6AFFB34E-3C6F-4BDB-A31D-69308ED22B6C}" srcOrd="12" destOrd="0" presId="urn:microsoft.com/office/officeart/2005/8/layout/list1"/>
    <dgm:cxn modelId="{93489C8E-36AA-4437-BB32-110262F56D87}" type="presParOf" srcId="{6AFFB34E-3C6F-4BDB-A31D-69308ED22B6C}" destId="{E1D10B84-8EFD-471F-97CF-883BD6DB9EBF}" srcOrd="0" destOrd="0" presId="urn:microsoft.com/office/officeart/2005/8/layout/list1"/>
    <dgm:cxn modelId="{0E8A7AB6-7336-4BA4-840D-29F82E0559E6}" type="presParOf" srcId="{6AFFB34E-3C6F-4BDB-A31D-69308ED22B6C}" destId="{D2117F1C-10B9-43D6-932E-57175371C36D}" srcOrd="1" destOrd="0" presId="urn:microsoft.com/office/officeart/2005/8/layout/list1"/>
    <dgm:cxn modelId="{5286CF28-4E1F-4E5C-A66D-5AF007046624}" type="presParOf" srcId="{7B41E05B-46D9-4116-B198-B6AC96E7D2EE}" destId="{6A8758FB-B6D2-46B5-8A5C-922F8E188090}" srcOrd="13" destOrd="0" presId="urn:microsoft.com/office/officeart/2005/8/layout/list1"/>
    <dgm:cxn modelId="{E751C099-BCE7-44F4-BDC0-8DA7A49FCD6D}" type="presParOf" srcId="{7B41E05B-46D9-4116-B198-B6AC96E7D2EE}" destId="{1522ACE5-96F7-452B-B6E2-37F911D50F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B7188-6A02-4AA5-9B2A-A237CFE95660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301B1B19-0939-4138-8096-6AB99595B35B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นอนราบ ระวังกระแทก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766847C-2741-400E-A270-DF6CE30E8F0E}" type="parTrans" cxnId="{E0D70EE2-BBE2-4AAA-80A0-11747999FC5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5CC9871-7AF0-4118-8D31-E16FA2BB0189}" type="sibTrans" cxnId="{E0D70EE2-BBE2-4AAA-80A0-11747999FC5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E59F9C5-8F60-46F1-8C6B-5BE7457CE620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ใช้แรงพอเหมาะ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75F23DC-5712-4315-AEAF-FB1ECC539993}" type="parTrans" cxnId="{72B7B3BF-3B73-4F3A-AD8E-0C1392EFED2D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1C9B427-146C-4C99-9E9D-58180B9A6CD0}" type="sibTrans" cxnId="{72B7B3BF-3B73-4F3A-AD8E-0C1392EFED2D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67F4B08-9899-4C0B-9029-1F8A730184DD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รีบนำส่ง รพ.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7D196B6-7C4D-4A17-B8C2-1280F3820D51}" type="parTrans" cxnId="{B15E4573-EE96-405A-A9FA-2ECF74BC25C0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909B13F-474C-4116-A29E-0816E9898B28}" type="sibTrans" cxnId="{B15E4573-EE96-405A-A9FA-2ECF74BC25C0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70079A8-E4DB-42ED-BC79-F8C29B53707A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เปิดทางเดินหายใจ</a:t>
          </a:r>
          <a:endParaRPr lang="th-TH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764A9EA-1769-43C9-97FD-A481789FFACE}" type="parTrans" cxnId="{C147025C-820A-470F-A958-CE7C1F0982CD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1BF4B21-F0EE-4E79-BD16-740BD0F2669C}" type="sibTrans" cxnId="{C147025C-820A-470F-A958-CE7C1F0982CD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2552763-D290-445F-934A-09D1F213D89C}" type="pres">
      <dgm:prSet presAssocID="{420B7188-6A02-4AA5-9B2A-A237CFE956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C17F3DF-6C05-472F-B3C8-076CD4097882}" type="pres">
      <dgm:prSet presAssocID="{301B1B19-0939-4138-8096-6AB99595B35B}" presName="parentLin" presStyleCnt="0"/>
      <dgm:spPr/>
      <dgm:t>
        <a:bodyPr/>
        <a:lstStyle/>
        <a:p>
          <a:endParaRPr lang="th-TH"/>
        </a:p>
      </dgm:t>
    </dgm:pt>
    <dgm:pt modelId="{7AD0415E-1E03-453D-AAD8-9EC5A40B7974}" type="pres">
      <dgm:prSet presAssocID="{301B1B19-0939-4138-8096-6AB99595B35B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1DE220ED-F464-4582-8BAE-17522BF59D52}" type="pres">
      <dgm:prSet presAssocID="{301B1B19-0939-4138-8096-6AB99595B3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607C1A-6DE3-4831-A0FC-C763D0DA58B9}" type="pres">
      <dgm:prSet presAssocID="{301B1B19-0939-4138-8096-6AB99595B35B}" presName="negativeSpace" presStyleCnt="0"/>
      <dgm:spPr/>
      <dgm:t>
        <a:bodyPr/>
        <a:lstStyle/>
        <a:p>
          <a:endParaRPr lang="th-TH"/>
        </a:p>
      </dgm:t>
    </dgm:pt>
    <dgm:pt modelId="{DFC5B957-3695-4E3B-B0E2-70362C958625}" type="pres">
      <dgm:prSet presAssocID="{301B1B19-0939-4138-8096-6AB99595B35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A0E17C5-1C2D-4B90-974C-71A1613DB937}" type="pres">
      <dgm:prSet presAssocID="{55CC9871-7AF0-4118-8D31-E16FA2BB0189}" presName="spaceBetweenRectangles" presStyleCnt="0"/>
      <dgm:spPr/>
      <dgm:t>
        <a:bodyPr/>
        <a:lstStyle/>
        <a:p>
          <a:endParaRPr lang="th-TH"/>
        </a:p>
      </dgm:t>
    </dgm:pt>
    <dgm:pt modelId="{D42A3911-632E-4D43-B3CF-13B93DFBD801}" type="pres">
      <dgm:prSet presAssocID="{F70079A8-E4DB-42ED-BC79-F8C29B53707A}" presName="parentLin" presStyleCnt="0"/>
      <dgm:spPr/>
      <dgm:t>
        <a:bodyPr/>
        <a:lstStyle/>
        <a:p>
          <a:endParaRPr lang="th-TH"/>
        </a:p>
      </dgm:t>
    </dgm:pt>
    <dgm:pt modelId="{FFD2E4AE-3556-4EE2-A9FB-BDE255B2A63C}" type="pres">
      <dgm:prSet presAssocID="{F70079A8-E4DB-42ED-BC79-F8C29B53707A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9F83B031-0E02-4AF2-8DB4-BFCFA2CAB2BB}" type="pres">
      <dgm:prSet presAssocID="{F70079A8-E4DB-42ED-BC79-F8C29B5370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49F88F-E6BD-4257-8EAA-6A701DF02821}" type="pres">
      <dgm:prSet presAssocID="{F70079A8-E4DB-42ED-BC79-F8C29B53707A}" presName="negativeSpace" presStyleCnt="0"/>
      <dgm:spPr/>
      <dgm:t>
        <a:bodyPr/>
        <a:lstStyle/>
        <a:p>
          <a:endParaRPr lang="th-TH"/>
        </a:p>
      </dgm:t>
    </dgm:pt>
    <dgm:pt modelId="{771C343B-72DA-425C-8FC0-29D6CC389626}" type="pres">
      <dgm:prSet presAssocID="{F70079A8-E4DB-42ED-BC79-F8C29B53707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BC6CA9-F34C-49CB-8962-A89262F4DEF7}" type="pres">
      <dgm:prSet presAssocID="{11BF4B21-F0EE-4E79-BD16-740BD0F2669C}" presName="spaceBetweenRectangles" presStyleCnt="0"/>
      <dgm:spPr/>
      <dgm:t>
        <a:bodyPr/>
        <a:lstStyle/>
        <a:p>
          <a:endParaRPr lang="th-TH"/>
        </a:p>
      </dgm:t>
    </dgm:pt>
    <dgm:pt modelId="{533932FB-889F-49A0-ACB1-57670615540D}" type="pres">
      <dgm:prSet presAssocID="{EE59F9C5-8F60-46F1-8C6B-5BE7457CE620}" presName="parentLin" presStyleCnt="0"/>
      <dgm:spPr/>
      <dgm:t>
        <a:bodyPr/>
        <a:lstStyle/>
        <a:p>
          <a:endParaRPr lang="th-TH"/>
        </a:p>
      </dgm:t>
    </dgm:pt>
    <dgm:pt modelId="{554595CD-4A84-4B52-A0B2-406BC5A1706E}" type="pres">
      <dgm:prSet presAssocID="{EE59F9C5-8F60-46F1-8C6B-5BE7457CE620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76C51037-ABBB-40A6-8295-7712C81DDBC6}" type="pres">
      <dgm:prSet presAssocID="{EE59F9C5-8F60-46F1-8C6B-5BE7457CE6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F22CA1-92C9-4255-ADBC-ADFB7AB8C6EF}" type="pres">
      <dgm:prSet presAssocID="{EE59F9C5-8F60-46F1-8C6B-5BE7457CE620}" presName="negativeSpace" presStyleCnt="0"/>
      <dgm:spPr/>
      <dgm:t>
        <a:bodyPr/>
        <a:lstStyle/>
        <a:p>
          <a:endParaRPr lang="th-TH"/>
        </a:p>
      </dgm:t>
    </dgm:pt>
    <dgm:pt modelId="{409D01EE-4C25-46D6-BC0B-CC7C68587C98}" type="pres">
      <dgm:prSet presAssocID="{EE59F9C5-8F60-46F1-8C6B-5BE7457CE62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1CBDBF-EFCC-4F62-B536-7285B1789B33}" type="pres">
      <dgm:prSet presAssocID="{41C9B427-146C-4C99-9E9D-58180B9A6CD0}" presName="spaceBetweenRectangles" presStyleCnt="0"/>
      <dgm:spPr/>
      <dgm:t>
        <a:bodyPr/>
        <a:lstStyle/>
        <a:p>
          <a:endParaRPr lang="th-TH"/>
        </a:p>
      </dgm:t>
    </dgm:pt>
    <dgm:pt modelId="{FF4B83BC-E88E-40ED-99BB-3848DC05124D}" type="pres">
      <dgm:prSet presAssocID="{767F4B08-9899-4C0B-9029-1F8A730184DD}" presName="parentLin" presStyleCnt="0"/>
      <dgm:spPr/>
      <dgm:t>
        <a:bodyPr/>
        <a:lstStyle/>
        <a:p>
          <a:endParaRPr lang="th-TH"/>
        </a:p>
      </dgm:t>
    </dgm:pt>
    <dgm:pt modelId="{D7C15CC7-C28A-4064-8D10-B58E26668464}" type="pres">
      <dgm:prSet presAssocID="{767F4B08-9899-4C0B-9029-1F8A730184DD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C75E3AAB-C403-4CCA-B59A-48DC57065FAC}" type="pres">
      <dgm:prSet presAssocID="{767F4B08-9899-4C0B-9029-1F8A730184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299288-7464-4F77-BBE3-A260B5754AEC}" type="pres">
      <dgm:prSet presAssocID="{767F4B08-9899-4C0B-9029-1F8A730184DD}" presName="negativeSpace" presStyleCnt="0"/>
      <dgm:spPr/>
      <dgm:t>
        <a:bodyPr/>
        <a:lstStyle/>
        <a:p>
          <a:endParaRPr lang="th-TH"/>
        </a:p>
      </dgm:t>
    </dgm:pt>
    <dgm:pt modelId="{A9F508E9-D567-455F-9B85-784056E10DE6}" type="pres">
      <dgm:prSet presAssocID="{767F4B08-9899-4C0B-9029-1F8A730184D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320FCB3-4500-42E9-BDCF-2D90F10BD225}" type="presOf" srcId="{F70079A8-E4DB-42ED-BC79-F8C29B53707A}" destId="{FFD2E4AE-3556-4EE2-A9FB-BDE255B2A63C}" srcOrd="0" destOrd="0" presId="urn:microsoft.com/office/officeart/2005/8/layout/list1"/>
    <dgm:cxn modelId="{B15E4573-EE96-405A-A9FA-2ECF74BC25C0}" srcId="{420B7188-6A02-4AA5-9B2A-A237CFE95660}" destId="{767F4B08-9899-4C0B-9029-1F8A730184DD}" srcOrd="3" destOrd="0" parTransId="{47D196B6-7C4D-4A17-B8C2-1280F3820D51}" sibTransId="{E909B13F-474C-4116-A29E-0816E9898B28}"/>
    <dgm:cxn modelId="{022F494E-2798-43B9-92DF-6052373B254D}" type="presOf" srcId="{EE59F9C5-8F60-46F1-8C6B-5BE7457CE620}" destId="{554595CD-4A84-4B52-A0B2-406BC5A1706E}" srcOrd="0" destOrd="0" presId="urn:microsoft.com/office/officeart/2005/8/layout/list1"/>
    <dgm:cxn modelId="{E37A0B26-340E-4689-8851-86F1D5A66329}" type="presOf" srcId="{767F4B08-9899-4C0B-9029-1F8A730184DD}" destId="{C75E3AAB-C403-4CCA-B59A-48DC57065FAC}" srcOrd="1" destOrd="0" presId="urn:microsoft.com/office/officeart/2005/8/layout/list1"/>
    <dgm:cxn modelId="{BABBA5EA-1340-49C7-8D2B-F6B6C925800D}" type="presOf" srcId="{EE59F9C5-8F60-46F1-8C6B-5BE7457CE620}" destId="{76C51037-ABBB-40A6-8295-7712C81DDBC6}" srcOrd="1" destOrd="0" presId="urn:microsoft.com/office/officeart/2005/8/layout/list1"/>
    <dgm:cxn modelId="{3B6152BA-4C43-471B-BD81-559B61F7BA60}" type="presOf" srcId="{767F4B08-9899-4C0B-9029-1F8A730184DD}" destId="{D7C15CC7-C28A-4064-8D10-B58E26668464}" srcOrd="0" destOrd="0" presId="urn:microsoft.com/office/officeart/2005/8/layout/list1"/>
    <dgm:cxn modelId="{C147025C-820A-470F-A958-CE7C1F0982CD}" srcId="{420B7188-6A02-4AA5-9B2A-A237CFE95660}" destId="{F70079A8-E4DB-42ED-BC79-F8C29B53707A}" srcOrd="1" destOrd="0" parTransId="{B764A9EA-1769-43C9-97FD-A481789FFACE}" sibTransId="{11BF4B21-F0EE-4E79-BD16-740BD0F2669C}"/>
    <dgm:cxn modelId="{32871369-C49C-496B-9A35-F02E1D986E79}" type="presOf" srcId="{301B1B19-0939-4138-8096-6AB99595B35B}" destId="{1DE220ED-F464-4582-8BAE-17522BF59D52}" srcOrd="1" destOrd="0" presId="urn:microsoft.com/office/officeart/2005/8/layout/list1"/>
    <dgm:cxn modelId="{8B7CC261-D92E-416C-BE99-4A3A1FDC30A8}" type="presOf" srcId="{301B1B19-0939-4138-8096-6AB99595B35B}" destId="{7AD0415E-1E03-453D-AAD8-9EC5A40B7974}" srcOrd="0" destOrd="0" presId="urn:microsoft.com/office/officeart/2005/8/layout/list1"/>
    <dgm:cxn modelId="{72B7B3BF-3B73-4F3A-AD8E-0C1392EFED2D}" srcId="{420B7188-6A02-4AA5-9B2A-A237CFE95660}" destId="{EE59F9C5-8F60-46F1-8C6B-5BE7457CE620}" srcOrd="2" destOrd="0" parTransId="{575F23DC-5712-4315-AEAF-FB1ECC539993}" sibTransId="{41C9B427-146C-4C99-9E9D-58180B9A6CD0}"/>
    <dgm:cxn modelId="{ED10FF11-735E-4B16-A88C-CC3E89A9EAE6}" type="presOf" srcId="{F70079A8-E4DB-42ED-BC79-F8C29B53707A}" destId="{9F83B031-0E02-4AF2-8DB4-BFCFA2CAB2BB}" srcOrd="1" destOrd="0" presId="urn:microsoft.com/office/officeart/2005/8/layout/list1"/>
    <dgm:cxn modelId="{E0D70EE2-BBE2-4AAA-80A0-11747999FC51}" srcId="{420B7188-6A02-4AA5-9B2A-A237CFE95660}" destId="{301B1B19-0939-4138-8096-6AB99595B35B}" srcOrd="0" destOrd="0" parTransId="{9766847C-2741-400E-A270-DF6CE30E8F0E}" sibTransId="{55CC9871-7AF0-4118-8D31-E16FA2BB0189}"/>
    <dgm:cxn modelId="{F6A55004-BD7F-42EB-9ED3-7DEB5ABD47C0}" type="presOf" srcId="{420B7188-6A02-4AA5-9B2A-A237CFE95660}" destId="{D2552763-D290-445F-934A-09D1F213D89C}" srcOrd="0" destOrd="0" presId="urn:microsoft.com/office/officeart/2005/8/layout/list1"/>
    <dgm:cxn modelId="{6EA71E99-580D-4517-80FE-A273704A3EC8}" type="presParOf" srcId="{D2552763-D290-445F-934A-09D1F213D89C}" destId="{5C17F3DF-6C05-472F-B3C8-076CD4097882}" srcOrd="0" destOrd="0" presId="urn:microsoft.com/office/officeart/2005/8/layout/list1"/>
    <dgm:cxn modelId="{37DE5D57-B45F-4C3D-BC76-C21C8E7F6FBB}" type="presParOf" srcId="{5C17F3DF-6C05-472F-B3C8-076CD4097882}" destId="{7AD0415E-1E03-453D-AAD8-9EC5A40B7974}" srcOrd="0" destOrd="0" presId="urn:microsoft.com/office/officeart/2005/8/layout/list1"/>
    <dgm:cxn modelId="{9EFE9432-F6B3-44BF-BA93-FB07747F5C03}" type="presParOf" srcId="{5C17F3DF-6C05-472F-B3C8-076CD4097882}" destId="{1DE220ED-F464-4582-8BAE-17522BF59D52}" srcOrd="1" destOrd="0" presId="urn:microsoft.com/office/officeart/2005/8/layout/list1"/>
    <dgm:cxn modelId="{2E26575A-4AEA-4733-ACD1-FF5118AE60D5}" type="presParOf" srcId="{D2552763-D290-445F-934A-09D1F213D89C}" destId="{64607C1A-6DE3-4831-A0FC-C763D0DA58B9}" srcOrd="1" destOrd="0" presId="urn:microsoft.com/office/officeart/2005/8/layout/list1"/>
    <dgm:cxn modelId="{AF41AD86-82E6-49EE-BCC4-86A429C87FDC}" type="presParOf" srcId="{D2552763-D290-445F-934A-09D1F213D89C}" destId="{DFC5B957-3695-4E3B-B0E2-70362C958625}" srcOrd="2" destOrd="0" presId="urn:microsoft.com/office/officeart/2005/8/layout/list1"/>
    <dgm:cxn modelId="{E1AFC899-E177-4CBD-9933-01EA40F23C2D}" type="presParOf" srcId="{D2552763-D290-445F-934A-09D1F213D89C}" destId="{0A0E17C5-1C2D-4B90-974C-71A1613DB937}" srcOrd="3" destOrd="0" presId="urn:microsoft.com/office/officeart/2005/8/layout/list1"/>
    <dgm:cxn modelId="{661EABC3-64D4-4AFF-B525-1425F081BABC}" type="presParOf" srcId="{D2552763-D290-445F-934A-09D1F213D89C}" destId="{D42A3911-632E-4D43-B3CF-13B93DFBD801}" srcOrd="4" destOrd="0" presId="urn:microsoft.com/office/officeart/2005/8/layout/list1"/>
    <dgm:cxn modelId="{2A1F610D-DEA2-4EB0-93CB-EBAAED87C06B}" type="presParOf" srcId="{D42A3911-632E-4D43-B3CF-13B93DFBD801}" destId="{FFD2E4AE-3556-4EE2-A9FB-BDE255B2A63C}" srcOrd="0" destOrd="0" presId="urn:microsoft.com/office/officeart/2005/8/layout/list1"/>
    <dgm:cxn modelId="{1C9C6FE0-7C32-40AE-A922-093234A4264C}" type="presParOf" srcId="{D42A3911-632E-4D43-B3CF-13B93DFBD801}" destId="{9F83B031-0E02-4AF2-8DB4-BFCFA2CAB2BB}" srcOrd="1" destOrd="0" presId="urn:microsoft.com/office/officeart/2005/8/layout/list1"/>
    <dgm:cxn modelId="{63449610-D2D3-4ADA-A0C8-C974F48F78F8}" type="presParOf" srcId="{D2552763-D290-445F-934A-09D1F213D89C}" destId="{3349F88F-E6BD-4257-8EAA-6A701DF02821}" srcOrd="5" destOrd="0" presId="urn:microsoft.com/office/officeart/2005/8/layout/list1"/>
    <dgm:cxn modelId="{7A1D0473-C7AA-4527-B673-D073784E0B4B}" type="presParOf" srcId="{D2552763-D290-445F-934A-09D1F213D89C}" destId="{771C343B-72DA-425C-8FC0-29D6CC389626}" srcOrd="6" destOrd="0" presId="urn:microsoft.com/office/officeart/2005/8/layout/list1"/>
    <dgm:cxn modelId="{EFA0CC34-0719-4664-BC27-077A40D1CE40}" type="presParOf" srcId="{D2552763-D290-445F-934A-09D1F213D89C}" destId="{CDBC6CA9-F34C-49CB-8962-A89262F4DEF7}" srcOrd="7" destOrd="0" presId="urn:microsoft.com/office/officeart/2005/8/layout/list1"/>
    <dgm:cxn modelId="{9E57BF8C-D19D-492D-A4D6-70C7ED2719E1}" type="presParOf" srcId="{D2552763-D290-445F-934A-09D1F213D89C}" destId="{533932FB-889F-49A0-ACB1-57670615540D}" srcOrd="8" destOrd="0" presId="urn:microsoft.com/office/officeart/2005/8/layout/list1"/>
    <dgm:cxn modelId="{EA64E6EE-2929-404B-9140-353BA837302A}" type="presParOf" srcId="{533932FB-889F-49A0-ACB1-57670615540D}" destId="{554595CD-4A84-4B52-A0B2-406BC5A1706E}" srcOrd="0" destOrd="0" presId="urn:microsoft.com/office/officeart/2005/8/layout/list1"/>
    <dgm:cxn modelId="{FA7AA399-45D4-4D27-9623-885B9508A107}" type="presParOf" srcId="{533932FB-889F-49A0-ACB1-57670615540D}" destId="{76C51037-ABBB-40A6-8295-7712C81DDBC6}" srcOrd="1" destOrd="0" presId="urn:microsoft.com/office/officeart/2005/8/layout/list1"/>
    <dgm:cxn modelId="{C3C4187C-4348-4BAC-A9D1-D91707CC78A2}" type="presParOf" srcId="{D2552763-D290-445F-934A-09D1F213D89C}" destId="{5FF22CA1-92C9-4255-ADBC-ADFB7AB8C6EF}" srcOrd="9" destOrd="0" presId="urn:microsoft.com/office/officeart/2005/8/layout/list1"/>
    <dgm:cxn modelId="{A7497BDA-A5C3-47DA-BD00-188F2F75C381}" type="presParOf" srcId="{D2552763-D290-445F-934A-09D1F213D89C}" destId="{409D01EE-4C25-46D6-BC0B-CC7C68587C98}" srcOrd="10" destOrd="0" presId="urn:microsoft.com/office/officeart/2005/8/layout/list1"/>
    <dgm:cxn modelId="{20706F06-ED5C-4AD5-B5F0-2CB1D8EEAD44}" type="presParOf" srcId="{D2552763-D290-445F-934A-09D1F213D89C}" destId="{091CBDBF-EFCC-4F62-B536-7285B1789B33}" srcOrd="11" destOrd="0" presId="urn:microsoft.com/office/officeart/2005/8/layout/list1"/>
    <dgm:cxn modelId="{24D38308-85BF-43D8-AA34-F39397A974EE}" type="presParOf" srcId="{D2552763-D290-445F-934A-09D1F213D89C}" destId="{FF4B83BC-E88E-40ED-99BB-3848DC05124D}" srcOrd="12" destOrd="0" presId="urn:microsoft.com/office/officeart/2005/8/layout/list1"/>
    <dgm:cxn modelId="{F3DB8DCA-399C-4791-8834-766028B4CA26}" type="presParOf" srcId="{FF4B83BC-E88E-40ED-99BB-3848DC05124D}" destId="{D7C15CC7-C28A-4064-8D10-B58E26668464}" srcOrd="0" destOrd="0" presId="urn:microsoft.com/office/officeart/2005/8/layout/list1"/>
    <dgm:cxn modelId="{8AA84093-4499-4F92-AC88-A7B22EA54264}" type="presParOf" srcId="{FF4B83BC-E88E-40ED-99BB-3848DC05124D}" destId="{C75E3AAB-C403-4CCA-B59A-48DC57065FAC}" srcOrd="1" destOrd="0" presId="urn:microsoft.com/office/officeart/2005/8/layout/list1"/>
    <dgm:cxn modelId="{EC4882C0-30D2-4084-BF7C-0CC76B1CBB8C}" type="presParOf" srcId="{D2552763-D290-445F-934A-09D1F213D89C}" destId="{82299288-7464-4F77-BBE3-A260B5754AEC}" srcOrd="13" destOrd="0" presId="urn:microsoft.com/office/officeart/2005/8/layout/list1"/>
    <dgm:cxn modelId="{66386649-C6E0-4D17-9E1D-AE9304B6DE63}" type="presParOf" srcId="{D2552763-D290-445F-934A-09D1F213D89C}" destId="{A9F508E9-D567-455F-9B85-784056E10D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64C7B-E76E-4FCF-B244-D1087FF0C7B0}" type="doc">
      <dgm:prSet loTypeId="urn:microsoft.com/office/officeart/2005/8/layout/vList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5A51B95F-7205-4B24-B6E3-7C55CB032BC3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ส่งเสริมฟื้นฟูสมรรถภาพ</a:t>
          </a:r>
          <a:endParaRPr lang="th-TH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BD392DF-F8AA-41F4-A1F6-3027059C4A59}" type="parTrans" cxnId="{5D7B84BC-854D-485E-901C-E07DA26607DE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9BAE316-63DC-4A95-8FD4-C83DF29671FD}" type="sibTrans" cxnId="{5D7B84BC-854D-485E-901C-E07DA26607DE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D0683A7-03B7-411D-8BF3-0F516EB68773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เปลี่ยนอิริยาบถ</a:t>
          </a:r>
          <a:endParaRPr lang="th-TH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8B73CC5-6341-483C-970D-ABCC65D7A272}" type="parTrans" cxnId="{EEE7C940-2369-4205-93C9-1E2768E32CFB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4FEAD59-C93B-46BD-A571-5DC63B9F303B}" type="sibTrans" cxnId="{EEE7C940-2369-4205-93C9-1E2768E32CFB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32EAE9A-4761-4E8C-85DE-3C72579F0345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เกิดความสุขสบาย</a:t>
          </a:r>
          <a:endParaRPr lang="th-TH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7ECE27F-DE95-40DE-A27F-B94858C9D49B}" type="parTrans" cxnId="{38309848-84CF-455F-81B3-922120B116F3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F1D40BF-54CE-4BD0-BB0B-E7A403BFFB1A}" type="sibTrans" cxnId="{38309848-84CF-455F-81B3-922120B116F3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976F88C-CC30-4629-8D19-9E8E8D7B81E7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กล้ามเนื้อ/กระดูก/ประสาท/การไหลเวียน </a:t>
          </a:r>
          <a:endParaRPr lang="th-TH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6538DCF-A3AB-48D9-8B06-F7E4A9429FAC}" type="parTrans" cxnId="{6A5D05AF-3783-43B5-A075-DAE48A08097B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38E8D6A-91B2-4B7A-8D54-D74B5807A915}" type="sibTrans" cxnId="{6A5D05AF-3783-43B5-A075-DAE48A08097B}">
      <dgm:prSet/>
      <dgm:spPr/>
      <dgm:t>
        <a:bodyPr/>
        <a:lstStyle/>
        <a:p>
          <a:endParaRPr lang="th-TH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FF175E9-E824-4E4A-B45B-A75D0B34EE5E}" type="pres">
      <dgm:prSet presAssocID="{49B64C7B-E76E-4FCF-B244-D1087FF0C7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A67D36-26BF-4869-BF49-52FA5AE0D4DB}" type="pres">
      <dgm:prSet presAssocID="{5A51B95F-7205-4B24-B6E3-7C55CB032B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857337-828F-4C2E-8E83-5EFD0D03702A}" type="pres">
      <dgm:prSet presAssocID="{79BAE316-63DC-4A95-8FD4-C83DF29671FD}" presName="spacer" presStyleCnt="0"/>
      <dgm:spPr/>
      <dgm:t>
        <a:bodyPr/>
        <a:lstStyle/>
        <a:p>
          <a:endParaRPr lang="th-TH"/>
        </a:p>
      </dgm:t>
    </dgm:pt>
    <dgm:pt modelId="{412401CD-CA4C-4F3F-852A-62DB194C715F}" type="pres">
      <dgm:prSet presAssocID="{8D0683A7-03B7-411D-8BF3-0F516EB687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658CA1-C0A5-4C65-9325-D95DD207DDFD}" type="pres">
      <dgm:prSet presAssocID="{84FEAD59-C93B-46BD-A571-5DC63B9F303B}" presName="spacer" presStyleCnt="0"/>
      <dgm:spPr/>
      <dgm:t>
        <a:bodyPr/>
        <a:lstStyle/>
        <a:p>
          <a:endParaRPr lang="th-TH"/>
        </a:p>
      </dgm:t>
    </dgm:pt>
    <dgm:pt modelId="{7FF01EE7-B9AA-4D44-8F9A-0767E8B351A3}" type="pres">
      <dgm:prSet presAssocID="{D32EAE9A-4761-4E8C-85DE-3C72579F03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201B7A-C404-4DC7-97C8-8FB4FE0D6490}" type="pres">
      <dgm:prSet presAssocID="{0F1D40BF-54CE-4BD0-BB0B-E7A403BFFB1A}" presName="spacer" presStyleCnt="0"/>
      <dgm:spPr/>
      <dgm:t>
        <a:bodyPr/>
        <a:lstStyle/>
        <a:p>
          <a:endParaRPr lang="th-TH"/>
        </a:p>
      </dgm:t>
    </dgm:pt>
    <dgm:pt modelId="{CA46E0B9-1097-46B9-9439-31E0EAD20994}" type="pres">
      <dgm:prSet presAssocID="{9976F88C-CC30-4629-8D19-9E8E8D7B81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AD2413A-A425-416D-AC6C-FDC686DE2D45}" type="presOf" srcId="{5A51B95F-7205-4B24-B6E3-7C55CB032BC3}" destId="{AFA67D36-26BF-4869-BF49-52FA5AE0D4DB}" srcOrd="0" destOrd="0" presId="urn:microsoft.com/office/officeart/2005/8/layout/vList2"/>
    <dgm:cxn modelId="{31AE4DA3-B5D9-401B-8382-2A4D9746582A}" type="presOf" srcId="{49B64C7B-E76E-4FCF-B244-D1087FF0C7B0}" destId="{9FF175E9-E824-4E4A-B45B-A75D0B34EE5E}" srcOrd="0" destOrd="0" presId="urn:microsoft.com/office/officeart/2005/8/layout/vList2"/>
    <dgm:cxn modelId="{7024BB5A-46E8-4A37-8412-EA2B2B245B46}" type="presOf" srcId="{D32EAE9A-4761-4E8C-85DE-3C72579F0345}" destId="{7FF01EE7-B9AA-4D44-8F9A-0767E8B351A3}" srcOrd="0" destOrd="0" presId="urn:microsoft.com/office/officeart/2005/8/layout/vList2"/>
    <dgm:cxn modelId="{4A480AAB-3AB5-4AC3-956D-1CA4016590DD}" type="presOf" srcId="{9976F88C-CC30-4629-8D19-9E8E8D7B81E7}" destId="{CA46E0B9-1097-46B9-9439-31E0EAD20994}" srcOrd="0" destOrd="0" presId="urn:microsoft.com/office/officeart/2005/8/layout/vList2"/>
    <dgm:cxn modelId="{38309848-84CF-455F-81B3-922120B116F3}" srcId="{49B64C7B-E76E-4FCF-B244-D1087FF0C7B0}" destId="{D32EAE9A-4761-4E8C-85DE-3C72579F0345}" srcOrd="2" destOrd="0" parTransId="{77ECE27F-DE95-40DE-A27F-B94858C9D49B}" sibTransId="{0F1D40BF-54CE-4BD0-BB0B-E7A403BFFB1A}"/>
    <dgm:cxn modelId="{6A5D05AF-3783-43B5-A075-DAE48A08097B}" srcId="{49B64C7B-E76E-4FCF-B244-D1087FF0C7B0}" destId="{9976F88C-CC30-4629-8D19-9E8E8D7B81E7}" srcOrd="3" destOrd="0" parTransId="{46538DCF-A3AB-48D9-8B06-F7E4A9429FAC}" sibTransId="{238E8D6A-91B2-4B7A-8D54-D74B5807A915}"/>
    <dgm:cxn modelId="{EEE7C940-2369-4205-93C9-1E2768E32CFB}" srcId="{49B64C7B-E76E-4FCF-B244-D1087FF0C7B0}" destId="{8D0683A7-03B7-411D-8BF3-0F516EB68773}" srcOrd="1" destOrd="0" parTransId="{48B73CC5-6341-483C-970D-ABCC65D7A272}" sibTransId="{84FEAD59-C93B-46BD-A571-5DC63B9F303B}"/>
    <dgm:cxn modelId="{5D7B84BC-854D-485E-901C-E07DA26607DE}" srcId="{49B64C7B-E76E-4FCF-B244-D1087FF0C7B0}" destId="{5A51B95F-7205-4B24-B6E3-7C55CB032BC3}" srcOrd="0" destOrd="0" parTransId="{7BD392DF-F8AA-41F4-A1F6-3027059C4A59}" sibTransId="{79BAE316-63DC-4A95-8FD4-C83DF29671FD}"/>
    <dgm:cxn modelId="{A1FB835B-DFB5-495E-83B3-B9CB0BDF5975}" type="presOf" srcId="{8D0683A7-03B7-411D-8BF3-0F516EB68773}" destId="{412401CD-CA4C-4F3F-852A-62DB194C715F}" srcOrd="0" destOrd="0" presId="urn:microsoft.com/office/officeart/2005/8/layout/vList2"/>
    <dgm:cxn modelId="{5BCB9000-1404-472E-BF8A-39D25B6A4C96}" type="presParOf" srcId="{9FF175E9-E824-4E4A-B45B-A75D0B34EE5E}" destId="{AFA67D36-26BF-4869-BF49-52FA5AE0D4DB}" srcOrd="0" destOrd="0" presId="urn:microsoft.com/office/officeart/2005/8/layout/vList2"/>
    <dgm:cxn modelId="{43A7366C-CC52-4364-BA01-0D2B19EA9C9A}" type="presParOf" srcId="{9FF175E9-E824-4E4A-B45B-A75D0B34EE5E}" destId="{3E857337-828F-4C2E-8E83-5EFD0D03702A}" srcOrd="1" destOrd="0" presId="urn:microsoft.com/office/officeart/2005/8/layout/vList2"/>
    <dgm:cxn modelId="{0E3B21A7-9ACB-4901-BAD4-CCC5E852DDBA}" type="presParOf" srcId="{9FF175E9-E824-4E4A-B45B-A75D0B34EE5E}" destId="{412401CD-CA4C-4F3F-852A-62DB194C715F}" srcOrd="2" destOrd="0" presId="urn:microsoft.com/office/officeart/2005/8/layout/vList2"/>
    <dgm:cxn modelId="{3FDAF65E-8447-4EBE-9AB9-CFCE4CA752D1}" type="presParOf" srcId="{9FF175E9-E824-4E4A-B45B-A75D0B34EE5E}" destId="{86658CA1-C0A5-4C65-9325-D95DD207DDFD}" srcOrd="3" destOrd="0" presId="urn:microsoft.com/office/officeart/2005/8/layout/vList2"/>
    <dgm:cxn modelId="{D2DEEE7D-E865-4ED9-AE2E-F8FFB615461C}" type="presParOf" srcId="{9FF175E9-E824-4E4A-B45B-A75D0B34EE5E}" destId="{7FF01EE7-B9AA-4D44-8F9A-0767E8B351A3}" srcOrd="4" destOrd="0" presId="urn:microsoft.com/office/officeart/2005/8/layout/vList2"/>
    <dgm:cxn modelId="{6098124F-3C7A-48EB-A161-E688DD067940}" type="presParOf" srcId="{9FF175E9-E824-4E4A-B45B-A75D0B34EE5E}" destId="{F9201B7A-C404-4DC7-97C8-8FB4FE0D6490}" srcOrd="5" destOrd="0" presId="urn:microsoft.com/office/officeart/2005/8/layout/vList2"/>
    <dgm:cxn modelId="{F097C9FC-71A4-4D88-8D33-9CCC3DD961A6}" type="presParOf" srcId="{9FF175E9-E824-4E4A-B45B-A75D0B34EE5E}" destId="{CA46E0B9-1097-46B9-9439-31E0EAD209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14DFF-4829-4372-9F83-99D501D8A2A9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38EABBAB-E4A4-4931-90E6-E6E39916EF98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การเคลื่อนย้ายโดยผู้ช่วย </a:t>
          </a:r>
          <a:r>
            <a: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 </a:t>
          </a:r>
          <a:r>
            <a: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คน</a:t>
          </a:r>
          <a:endParaRPr lang="th-TH" sz="40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AE67BB0-EDED-478E-9742-0466F09D405B}" type="parTrans" cxnId="{23CF822A-768A-4FD7-ACA5-D1E2554C4985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685728F-AF48-4AD4-B744-CE7B91F0AD0B}" type="sibTrans" cxnId="{23CF822A-768A-4FD7-ACA5-D1E2554C4985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03365B-BDFC-4F74-A974-11CABDF2EDF9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การเคลื่อนย้ายผู้ป่วยในท่านั่ง</a:t>
          </a:r>
          <a:endParaRPr lang="th-TH" sz="40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9B2B32D-0746-4B19-BC03-32DE61F871AC}" type="parTrans" cxnId="{F637305E-BD40-4AD5-834A-75C681916457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6DEA2B9-3495-4EB5-A4DF-66B8E9786C9A}" type="sibTrans" cxnId="{F637305E-BD40-4AD5-834A-75C681916457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8FA9EBD-D9E7-4851-B218-BCA261557424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การพยุงผู้ป่วยเดิน</a:t>
          </a:r>
          <a:endParaRPr lang="th-TH" sz="40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0CAB162-DF8A-49C3-8116-3714CCB9E5CE}" type="parTrans" cxnId="{4E3A80A6-7B0E-475D-997C-781564CD6A71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8F6F810-F1BC-4A10-AE38-34E0D79BC9D4}" type="sibTrans" cxnId="{4E3A80A6-7B0E-475D-997C-781564CD6A71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1439314-CEB9-4D1C-8BA0-95BD00FC9E90}" type="pres">
      <dgm:prSet presAssocID="{0F014DFF-4829-4372-9F83-99D501D8A2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C82A3F-3DEC-4D73-8C9A-E4011CBBBE03}" type="pres">
      <dgm:prSet presAssocID="{38EABBAB-E4A4-4931-90E6-E6E39916EF98}" presName="parentLin" presStyleCnt="0"/>
      <dgm:spPr/>
      <dgm:t>
        <a:bodyPr/>
        <a:lstStyle/>
        <a:p>
          <a:endParaRPr lang="th-TH"/>
        </a:p>
      </dgm:t>
    </dgm:pt>
    <dgm:pt modelId="{DF83D8FF-B82C-4B61-B6ED-5401553B1D4D}" type="pres">
      <dgm:prSet presAssocID="{38EABBAB-E4A4-4931-90E6-E6E39916EF98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4236E61C-E43B-4495-A7C2-ACEA0A28DB97}" type="pres">
      <dgm:prSet presAssocID="{38EABBAB-E4A4-4931-90E6-E6E39916EF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C2AEE7-B785-4FBC-B076-A79D1CA8FD74}" type="pres">
      <dgm:prSet presAssocID="{38EABBAB-E4A4-4931-90E6-E6E39916EF98}" presName="negativeSpace" presStyleCnt="0"/>
      <dgm:spPr/>
      <dgm:t>
        <a:bodyPr/>
        <a:lstStyle/>
        <a:p>
          <a:endParaRPr lang="th-TH"/>
        </a:p>
      </dgm:t>
    </dgm:pt>
    <dgm:pt modelId="{D598EA9E-CBAF-420D-91F0-E8CD2FB391F3}" type="pres">
      <dgm:prSet presAssocID="{38EABBAB-E4A4-4931-90E6-E6E39916EF9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0BF2FE-2901-4416-B721-5809353BB6A8}" type="pres">
      <dgm:prSet presAssocID="{7685728F-AF48-4AD4-B744-CE7B91F0AD0B}" presName="spaceBetweenRectangles" presStyleCnt="0"/>
      <dgm:spPr/>
      <dgm:t>
        <a:bodyPr/>
        <a:lstStyle/>
        <a:p>
          <a:endParaRPr lang="th-TH"/>
        </a:p>
      </dgm:t>
    </dgm:pt>
    <dgm:pt modelId="{2B721F87-92D1-4E84-9131-8E62B633469D}" type="pres">
      <dgm:prSet presAssocID="{B203365B-BDFC-4F74-A974-11CABDF2EDF9}" presName="parentLin" presStyleCnt="0"/>
      <dgm:spPr/>
      <dgm:t>
        <a:bodyPr/>
        <a:lstStyle/>
        <a:p>
          <a:endParaRPr lang="th-TH"/>
        </a:p>
      </dgm:t>
    </dgm:pt>
    <dgm:pt modelId="{CD1A2922-D733-4941-A013-BFB14761D5E5}" type="pres">
      <dgm:prSet presAssocID="{B203365B-BDFC-4F74-A974-11CABDF2EDF9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44203365-7115-4B3F-AEB5-8B708E3DFF8A}" type="pres">
      <dgm:prSet presAssocID="{B203365B-BDFC-4F74-A974-11CABDF2ED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6440E6-44A5-4D80-98F3-88BC19B5EBC3}" type="pres">
      <dgm:prSet presAssocID="{B203365B-BDFC-4F74-A974-11CABDF2EDF9}" presName="negativeSpace" presStyleCnt="0"/>
      <dgm:spPr/>
      <dgm:t>
        <a:bodyPr/>
        <a:lstStyle/>
        <a:p>
          <a:endParaRPr lang="th-TH"/>
        </a:p>
      </dgm:t>
    </dgm:pt>
    <dgm:pt modelId="{6737415A-2F1D-45F3-B12A-0D5673F0615B}" type="pres">
      <dgm:prSet presAssocID="{B203365B-BDFC-4F74-A974-11CABDF2EDF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59600-3AB2-411E-8819-9AF93D608BDB}" type="pres">
      <dgm:prSet presAssocID="{E6DEA2B9-3495-4EB5-A4DF-66B8E9786C9A}" presName="spaceBetweenRectangles" presStyleCnt="0"/>
      <dgm:spPr/>
      <dgm:t>
        <a:bodyPr/>
        <a:lstStyle/>
        <a:p>
          <a:endParaRPr lang="th-TH"/>
        </a:p>
      </dgm:t>
    </dgm:pt>
    <dgm:pt modelId="{41D5221D-4EF4-4D36-AF4A-2E2B653904B7}" type="pres">
      <dgm:prSet presAssocID="{E8FA9EBD-D9E7-4851-B218-BCA261557424}" presName="parentLin" presStyleCnt="0"/>
      <dgm:spPr/>
      <dgm:t>
        <a:bodyPr/>
        <a:lstStyle/>
        <a:p>
          <a:endParaRPr lang="th-TH"/>
        </a:p>
      </dgm:t>
    </dgm:pt>
    <dgm:pt modelId="{8545098E-CEE5-4232-B159-95EC5D80D317}" type="pres">
      <dgm:prSet presAssocID="{E8FA9EBD-D9E7-4851-B218-BCA261557424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2EC84FA1-9078-47D2-BE50-EDEBB5EC1EE4}" type="pres">
      <dgm:prSet presAssocID="{E8FA9EBD-D9E7-4851-B218-BCA2615574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BFD910-ECB1-44C0-9A92-0AB4BBDCBE8B}" type="pres">
      <dgm:prSet presAssocID="{E8FA9EBD-D9E7-4851-B218-BCA261557424}" presName="negativeSpace" presStyleCnt="0"/>
      <dgm:spPr/>
      <dgm:t>
        <a:bodyPr/>
        <a:lstStyle/>
        <a:p>
          <a:endParaRPr lang="th-TH"/>
        </a:p>
      </dgm:t>
    </dgm:pt>
    <dgm:pt modelId="{209BFEA1-588A-4734-8DD7-158E402DB16D}" type="pres">
      <dgm:prSet presAssocID="{E8FA9EBD-D9E7-4851-B218-BCA26155742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191AD70-6C4C-46CD-AFB0-EE1C260CE2B8}" type="presOf" srcId="{0F014DFF-4829-4372-9F83-99D501D8A2A9}" destId="{A1439314-CEB9-4D1C-8BA0-95BD00FC9E90}" srcOrd="0" destOrd="0" presId="urn:microsoft.com/office/officeart/2005/8/layout/list1"/>
    <dgm:cxn modelId="{F637305E-BD40-4AD5-834A-75C681916457}" srcId="{0F014DFF-4829-4372-9F83-99D501D8A2A9}" destId="{B203365B-BDFC-4F74-A974-11CABDF2EDF9}" srcOrd="1" destOrd="0" parTransId="{09B2B32D-0746-4B19-BC03-32DE61F871AC}" sibTransId="{E6DEA2B9-3495-4EB5-A4DF-66B8E9786C9A}"/>
    <dgm:cxn modelId="{AC5BAC29-BA74-4605-9D53-34ABA4F95886}" type="presOf" srcId="{E8FA9EBD-D9E7-4851-B218-BCA261557424}" destId="{2EC84FA1-9078-47D2-BE50-EDEBB5EC1EE4}" srcOrd="1" destOrd="0" presId="urn:microsoft.com/office/officeart/2005/8/layout/list1"/>
    <dgm:cxn modelId="{559757B7-F248-42C7-963F-437C06DA8209}" type="presOf" srcId="{B203365B-BDFC-4F74-A974-11CABDF2EDF9}" destId="{CD1A2922-D733-4941-A013-BFB14761D5E5}" srcOrd="0" destOrd="0" presId="urn:microsoft.com/office/officeart/2005/8/layout/list1"/>
    <dgm:cxn modelId="{2B25F5C0-6F1B-4B4F-B466-59A4B22376D9}" type="presOf" srcId="{B203365B-BDFC-4F74-A974-11CABDF2EDF9}" destId="{44203365-7115-4B3F-AEB5-8B708E3DFF8A}" srcOrd="1" destOrd="0" presId="urn:microsoft.com/office/officeart/2005/8/layout/list1"/>
    <dgm:cxn modelId="{E0D04E17-7AF0-410A-BA4F-88BA356B2F2A}" type="presOf" srcId="{38EABBAB-E4A4-4931-90E6-E6E39916EF98}" destId="{DF83D8FF-B82C-4B61-B6ED-5401553B1D4D}" srcOrd="0" destOrd="0" presId="urn:microsoft.com/office/officeart/2005/8/layout/list1"/>
    <dgm:cxn modelId="{2CA98538-1A73-4E14-B40D-EEFA17D55B2A}" type="presOf" srcId="{E8FA9EBD-D9E7-4851-B218-BCA261557424}" destId="{8545098E-CEE5-4232-B159-95EC5D80D317}" srcOrd="0" destOrd="0" presId="urn:microsoft.com/office/officeart/2005/8/layout/list1"/>
    <dgm:cxn modelId="{23CF822A-768A-4FD7-ACA5-D1E2554C4985}" srcId="{0F014DFF-4829-4372-9F83-99D501D8A2A9}" destId="{38EABBAB-E4A4-4931-90E6-E6E39916EF98}" srcOrd="0" destOrd="0" parTransId="{FAE67BB0-EDED-478E-9742-0466F09D405B}" sibTransId="{7685728F-AF48-4AD4-B744-CE7B91F0AD0B}"/>
    <dgm:cxn modelId="{4E3A80A6-7B0E-475D-997C-781564CD6A71}" srcId="{0F014DFF-4829-4372-9F83-99D501D8A2A9}" destId="{E8FA9EBD-D9E7-4851-B218-BCA261557424}" srcOrd="2" destOrd="0" parTransId="{50CAB162-DF8A-49C3-8116-3714CCB9E5CE}" sibTransId="{48F6F810-F1BC-4A10-AE38-34E0D79BC9D4}"/>
    <dgm:cxn modelId="{22CF2B58-40B2-4FE8-A35F-DA109E9F4EF3}" type="presOf" srcId="{38EABBAB-E4A4-4931-90E6-E6E39916EF98}" destId="{4236E61C-E43B-4495-A7C2-ACEA0A28DB97}" srcOrd="1" destOrd="0" presId="urn:microsoft.com/office/officeart/2005/8/layout/list1"/>
    <dgm:cxn modelId="{3754E961-5D9A-4A1B-B03F-F6E358587323}" type="presParOf" srcId="{A1439314-CEB9-4D1C-8BA0-95BD00FC9E90}" destId="{EEC82A3F-3DEC-4D73-8C9A-E4011CBBBE03}" srcOrd="0" destOrd="0" presId="urn:microsoft.com/office/officeart/2005/8/layout/list1"/>
    <dgm:cxn modelId="{F91CE32E-9D49-4419-A45D-41AFC716EE55}" type="presParOf" srcId="{EEC82A3F-3DEC-4D73-8C9A-E4011CBBBE03}" destId="{DF83D8FF-B82C-4B61-B6ED-5401553B1D4D}" srcOrd="0" destOrd="0" presId="urn:microsoft.com/office/officeart/2005/8/layout/list1"/>
    <dgm:cxn modelId="{4E681E1A-18C3-42D1-8376-F6FA70B8E90F}" type="presParOf" srcId="{EEC82A3F-3DEC-4D73-8C9A-E4011CBBBE03}" destId="{4236E61C-E43B-4495-A7C2-ACEA0A28DB97}" srcOrd="1" destOrd="0" presId="urn:microsoft.com/office/officeart/2005/8/layout/list1"/>
    <dgm:cxn modelId="{01CB09D7-0F4A-41A3-8499-A0807BB1E93E}" type="presParOf" srcId="{A1439314-CEB9-4D1C-8BA0-95BD00FC9E90}" destId="{4DC2AEE7-B785-4FBC-B076-A79D1CA8FD74}" srcOrd="1" destOrd="0" presId="urn:microsoft.com/office/officeart/2005/8/layout/list1"/>
    <dgm:cxn modelId="{323BC898-CC3C-4C9F-8E96-E94898FB5BC6}" type="presParOf" srcId="{A1439314-CEB9-4D1C-8BA0-95BD00FC9E90}" destId="{D598EA9E-CBAF-420D-91F0-E8CD2FB391F3}" srcOrd="2" destOrd="0" presId="urn:microsoft.com/office/officeart/2005/8/layout/list1"/>
    <dgm:cxn modelId="{81DA9DDF-E30A-4FC4-8053-D0879067B968}" type="presParOf" srcId="{A1439314-CEB9-4D1C-8BA0-95BD00FC9E90}" destId="{4C0BF2FE-2901-4416-B721-5809353BB6A8}" srcOrd="3" destOrd="0" presId="urn:microsoft.com/office/officeart/2005/8/layout/list1"/>
    <dgm:cxn modelId="{F016D0C4-797A-4B56-B303-AEDBA534206A}" type="presParOf" srcId="{A1439314-CEB9-4D1C-8BA0-95BD00FC9E90}" destId="{2B721F87-92D1-4E84-9131-8E62B633469D}" srcOrd="4" destOrd="0" presId="urn:microsoft.com/office/officeart/2005/8/layout/list1"/>
    <dgm:cxn modelId="{2173D3A9-50BE-415B-8B35-05D57843BFBF}" type="presParOf" srcId="{2B721F87-92D1-4E84-9131-8E62B633469D}" destId="{CD1A2922-D733-4941-A013-BFB14761D5E5}" srcOrd="0" destOrd="0" presId="urn:microsoft.com/office/officeart/2005/8/layout/list1"/>
    <dgm:cxn modelId="{92B53E51-9466-4A32-9548-A73C2C1BDB8F}" type="presParOf" srcId="{2B721F87-92D1-4E84-9131-8E62B633469D}" destId="{44203365-7115-4B3F-AEB5-8B708E3DFF8A}" srcOrd="1" destOrd="0" presId="urn:microsoft.com/office/officeart/2005/8/layout/list1"/>
    <dgm:cxn modelId="{752E6E4A-2765-4097-983D-257B20203307}" type="presParOf" srcId="{A1439314-CEB9-4D1C-8BA0-95BD00FC9E90}" destId="{776440E6-44A5-4D80-98F3-88BC19B5EBC3}" srcOrd="5" destOrd="0" presId="urn:microsoft.com/office/officeart/2005/8/layout/list1"/>
    <dgm:cxn modelId="{E621B81F-5ACC-4520-B87A-E1BB891B8227}" type="presParOf" srcId="{A1439314-CEB9-4D1C-8BA0-95BD00FC9E90}" destId="{6737415A-2F1D-45F3-B12A-0D5673F0615B}" srcOrd="6" destOrd="0" presId="urn:microsoft.com/office/officeart/2005/8/layout/list1"/>
    <dgm:cxn modelId="{30CD0E88-34BF-4D8B-884E-80589742C45B}" type="presParOf" srcId="{A1439314-CEB9-4D1C-8BA0-95BD00FC9E90}" destId="{05E59600-3AB2-411E-8819-9AF93D608BDB}" srcOrd="7" destOrd="0" presId="urn:microsoft.com/office/officeart/2005/8/layout/list1"/>
    <dgm:cxn modelId="{B045A494-77B2-4B81-8355-A1231C5FAA21}" type="presParOf" srcId="{A1439314-CEB9-4D1C-8BA0-95BD00FC9E90}" destId="{41D5221D-4EF4-4D36-AF4A-2E2B653904B7}" srcOrd="8" destOrd="0" presId="urn:microsoft.com/office/officeart/2005/8/layout/list1"/>
    <dgm:cxn modelId="{0925E972-2435-4856-9FC7-661107094A46}" type="presParOf" srcId="{41D5221D-4EF4-4D36-AF4A-2E2B653904B7}" destId="{8545098E-CEE5-4232-B159-95EC5D80D317}" srcOrd="0" destOrd="0" presId="urn:microsoft.com/office/officeart/2005/8/layout/list1"/>
    <dgm:cxn modelId="{9E06DDA0-FA3B-458B-BBB5-F6C1005BEBE8}" type="presParOf" srcId="{41D5221D-4EF4-4D36-AF4A-2E2B653904B7}" destId="{2EC84FA1-9078-47D2-BE50-EDEBB5EC1EE4}" srcOrd="1" destOrd="0" presId="urn:microsoft.com/office/officeart/2005/8/layout/list1"/>
    <dgm:cxn modelId="{16BDEB0A-B88E-4BAF-B1F5-2AF8D0A72E0D}" type="presParOf" srcId="{A1439314-CEB9-4D1C-8BA0-95BD00FC9E90}" destId="{82BFD910-ECB1-44C0-9A92-0AB4BBDCBE8B}" srcOrd="9" destOrd="0" presId="urn:microsoft.com/office/officeart/2005/8/layout/list1"/>
    <dgm:cxn modelId="{5916A444-17A9-4285-AC55-5BA0F9DA3FF0}" type="presParOf" srcId="{A1439314-CEB9-4D1C-8BA0-95BD00FC9E90}" destId="{209BFEA1-588A-4734-8DD7-158E402DB1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7E98-1C5B-4CD4-944E-DCBA9B023243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50E7-E48F-4107-98E3-5BE174F83E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05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147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042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912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78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525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307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13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82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2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016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3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314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163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164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380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2367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2715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091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918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5296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94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22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167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2844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039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120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2835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7784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718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499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5620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331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3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935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69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83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94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252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911D-1A3A-4CBA-816C-B85051D88D0B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739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มุมมน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มุมมน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มุมมน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มุมมน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C26DC3-0590-4ACB-9772-6687F13A3887}" type="datetimeFigureOut">
              <a:rPr lang="th-TH" smtClean="0"/>
              <a:pPr/>
              <a:t>25/06/64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401F44-7A76-4379-98CE-AC44B7D58C5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8_1\Desktop\&#3648;&#3629;&#3585;&#3626;&#3634;&#3619;&#3585;&#3634;&#3619;&#3626;&#3629;&#3609;\videoplaybackO2VGLZ49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การปฐมพยาบาลและการรักษาพยาบาลเบื้องต้น</a:t>
            </a:r>
            <a:b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First Aid and Primary Medical Care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54" name="Picture 2" descr="ผลการค้นหารูปภาพสำหรับ ภาพพยาบา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8056" y="4429132"/>
            <a:ext cx="2333100" cy="22561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9058" y="3214686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จตุพร  อุ่นประเสริฐสุข </a:t>
            </a:r>
          </a:p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ภาควิชา  เลขานุการการแพทย์และสาธารณสุข</a:t>
            </a:r>
          </a:p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มหาวิทยาลัยราช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ภัฏ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สวน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สุนัน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ทา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2"/>
            <a:ext cx="8329642" cy="2285992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ถ้าผู้ป่วยเจ็บไม่ตอบสนอง ให้ช่วยการไหลเวียนโลหิตโดยการกดหน้าอก 30 ครั้ง ด้วยอัตราเร็วมากกว่า 100 ครั้งต่อนาที กดลึก 2 นิ้ว หรือ 5 เซนติเมตร (ใช้มือข้างหนึ่งวางและใช้มืออีกข้างวางทับ แล้วใช้ ส้นมือกดที่กึ่งกลางหน้าอก ) 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14620"/>
            <a:ext cx="6000792" cy="385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2286016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4. เปิดทางเดินหายใจ โดยใช้สันมือกดหน้าผาก ใช้นิ้วชี้และนิ้วกลางของมืออีกข้างหนึ่งเชยคางให้หน้าแหงนขึ้น และช่วยหายใจ โดยการเป่าปาก 2 ครั้ง ครั้งละ 1 วินาที. </a:t>
            </a:r>
            <a:b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3989987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808" y="1912535"/>
            <a:ext cx="4000528" cy="288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 fontScale="90000"/>
          </a:bodyPr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หลังจากนั้นให้กดหน้าอกสลับกับการเป่าปาก ด้วยอัตรา 30 ต่อ 2 </a:t>
            </a:r>
            <a:b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(นับเป็น 1 รอบ) ประเมินผลการกู้ชีพทุก 5 รอบ (ใช้เวลา 2 นาที)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8737"/>
            <a:ext cx="4500594" cy="328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4786322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ในกรณีที่มีผู้ปฏิบัติการกู้ชีพมาช่วยเหลือเพิ่มขึ้น ควรสลับหน้าที่ของผู้ที่กดหน้าอก กับผู้ที่เป่าปากทุก 2 นาที หรือทุก 5 รอบ 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หมายเหตุ : ในกรณีไม่สามารถช่วยเป่าปากได้ สามารถใช้การกดหน้าอกอย่างต่อเนื่อง ด้วยอัตราเร็วมากกว่า 100 ครั้งต่อนาที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500050"/>
            <a:ext cx="6000792" cy="85724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การห้ามเลือด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Stop Bleed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5200179" cy="3383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1613118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ขั้นตอนการห้ามเลือด 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1. เปิดสิ่งปกปิดให้เห็นบริเวณแผลที่เลือดออก </a:t>
            </a: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2. ใช้มือหรือผ้าสะอาดกดลงบนบาดแผลโดยตรง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28794" y="2643182"/>
            <a:ext cx="5572164" cy="369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43042" y="500050"/>
            <a:ext cx="6000792" cy="857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การห้ามเลือด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Stop Bleed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00166" y="1857364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3. ยกบริเวณที่เลือดออกให้สูงกว่าระดับหัวใจ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14678" y="2214554"/>
            <a:ext cx="2928958" cy="4421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43042" y="500050"/>
            <a:ext cx="6000792" cy="857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การห้ามเลือด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Stop Bleed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0100" y="157161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4. ถ้าเลือดไม่หยุด ให้กดบริเวณเส้นเลือดแดงใหญ่ที่ไปสู่บาดแผล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3931289" cy="401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43042" y="500050"/>
            <a:ext cx="6000792" cy="857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การห้ามเลือด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Stop Bleed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8662" y="142873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5. เมื่อเลือดหยุด ให้ปิดแผลด้วยผ้าสะอาดหลาย ๆ ชั้น </a:t>
            </a: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พันทับด้วยผ้าหรือผ้ายืดให้แน่น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85992"/>
            <a:ext cx="3571900" cy="3792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042" y="500050"/>
            <a:ext cx="6000792" cy="857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การห้ามเลือด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Stop Bleed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14348" y="150017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6. กรณีเลือดออกซ้ำ ให้เพิ่มความหนาของผ้าที่กด แล้วใช้ผ้าหรือผ้ายืดพันทับอีกครั้ง </a:t>
            </a:r>
            <a:endParaRPr lang="th-TH" sz="32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4348" y="6072206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7. ส่งต่อสถานพยาบาล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357982" cy="93978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เลือดกำเดาไหล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4400" b="1" dirty="0" err="1" smtClean="0">
                <a:latin typeface="Angsana New" pitchFamily="18" charset="-34"/>
                <a:cs typeface="Angsana New" pitchFamily="18" charset="-34"/>
              </a:rPr>
              <a:t>Epistaxis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34023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h-TH" dirty="0" smtClean="0"/>
          </a:p>
          <a:p>
            <a:pPr algn="thaiDist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•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เลือดกำเดาไหลเป็นภาวะที่เส้นเลือดฝอยแตกบริเวณผนังจมูก ส่วนใหญ่เกิดบริเวณที่อยู่ตรงกลางระหว่างรูจมูกทั้งสองข้าง ทำให้มีเลือดไหลออกมา 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• สาเหตุอาจเกิดจากอุบัติเหตุ อากาศแห้ง ความดันโลหิตสูง เป็นหวัด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000792" cy="84615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7"/>
            <a:ext cx="3857652" cy="3068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7"/>
            <a:ext cx="4000528" cy="310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642910" y="164305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1. นั่งก้มหน้า 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2. ใช้มือบีบจมูกและให้หายใจทางปาก ประมาณ 5-10 นาที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543692" cy="92868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QUIT  5  point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429684" cy="3552836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ถ้านักศึกษาไปพบเด็กมีเลือดกำเดาไหลออกจากจมูกควรทำอย่างไร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ถ้าพบคนหมดสติอยู่ในตลาด  ควรทำสิ่งใดเป็นอันดับแรก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ถ้านักศึกษาโดนลูกบอลเตะโดนหน้า ควรปฏิบัติอย่างไร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ถ้าพบว่าพบว่าแขนเพื่อน ไม่สามารถยกขึ้นได้ มีอาการผิดรูป ควรทำอย่างไร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ถ้าโดนนักศึกษาเหยียบของร้อน และมีอาการพอง ควรปฏิบัติอย่างไร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5572164" cy="84615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ข้อควรระวัง 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6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86808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thaiDist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1. ท่านั่งเงยหน้าจะทำให้เลือดไหลลงคอ และทำให้อาเจียนได้ </a:t>
            </a:r>
          </a:p>
          <a:p>
            <a:pPr algn="thaiDist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2. การสั่งน้ำมูก แคะจมูก หรือขยี้จมูกจะทำให้เลือดออกอีก </a:t>
            </a:r>
          </a:p>
          <a:p>
            <a:pPr algn="thaiDist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3. ในผู้ป่วยเจ็บที่ได้รับอุบัติเหตุ ถ้ามีน้ำใส ๆ ไหลจากจมูก ให้รีบนำส่งสถานพยาบาล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857916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แผลถลอก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Abrasion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6" descr="C:\Documents and Settings\com\My Documents\แผลถลอ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3266240" cy="292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714348" y="1494526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แผลถลอกเป็นแผลเปิดชนิดตื้น ๆ ที่มีผิวหนังชั้นนอก (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Dermis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หลุดลอกออก มีเลือดออกเล็กน้อย เท่านั้น</a:t>
            </a:r>
            <a:endParaRPr lang="th-TH" sz="3200" dirty="0"/>
          </a:p>
        </p:txBody>
      </p:sp>
      <p:pic>
        <p:nvPicPr>
          <p:cNvPr id="6" name="Picture 2" descr="C:\Users\User\Desktop\hh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777652"/>
            <a:ext cx="4357718" cy="358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572164" cy="77472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1. ล้างแผลด้วยน้ำสะอาดและสบู่จนหมดสิ่งสกปรก </a:t>
            </a:r>
          </a:p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2. ใช้ผ้าสะอาดกดที่แผลเพื่อให้เลือดหยุด </a:t>
            </a:r>
          </a:p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3. ใส่ยาสำหรับแผลสด เช่น </a:t>
            </a:r>
            <a:r>
              <a:rPr lang="th-TH" sz="3900" b="1" dirty="0" err="1" smtClean="0">
                <a:latin typeface="Angsana New" pitchFamily="18" charset="-34"/>
                <a:cs typeface="Angsana New" pitchFamily="18" charset="-34"/>
              </a:rPr>
              <a:t>เบ</a:t>
            </a: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ตา</a:t>
            </a:r>
            <a:r>
              <a:rPr lang="th-TH" sz="3900" b="1" dirty="0" err="1" smtClean="0">
                <a:latin typeface="Angsana New" pitchFamily="18" charset="-34"/>
                <a:cs typeface="Angsana New" pitchFamily="18" charset="-34"/>
              </a:rPr>
              <a:t>ดีน</a:t>
            </a: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 อาจปิดแผลหรือไม่ก็ได้ </a:t>
            </a:r>
          </a:p>
          <a:p>
            <a:pPr algn="thaiDist">
              <a:buNone/>
            </a:pPr>
            <a:endParaRPr lang="th-TH" sz="39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ข้อควรระวัง </a:t>
            </a:r>
          </a:p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1. อาจพบร่วมกับการบาดเจ็บของอวัยวะภายใน </a:t>
            </a:r>
          </a:p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2. แผลถลอกที่มีขนาดใหญ่ อาจต้องรับประทานยาปฏิชีวนะ เพื่อป้องกัน </a:t>
            </a:r>
          </a:p>
          <a:p>
            <a:pPr algn="thaiDist">
              <a:buNone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3. ไม่ควรให้แผลเปียกน้ำจนกว่าแผลจะแห้ง เพื่อป้องกันการติดเชื้อ </a:t>
            </a:r>
            <a:endParaRPr lang="th-TH" sz="39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5715040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แผลฟกช้ำ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: Lesions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8572560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แผลฟกช้ำเป็นแผลที่เกิดจากการถูกกระแทก ไม่มีรอยฉีกขาดหรือเลือดออก มาภายนอก แต่มีการฉีกขาดของเนื้อเยื่อใต้ผิวหนัง ทำให้เห็นเป็นรอยช้ำบวม</a:t>
            </a:r>
          </a:p>
        </p:txBody>
      </p:sp>
      <p:pic>
        <p:nvPicPr>
          <p:cNvPr id="4" name="Picture 2" descr="C:\Users\User\Desktop\1380736108-1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500462" cy="283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857916" cy="98903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1"/>
          </p:nvPr>
        </p:nvSpPr>
        <p:spPr>
          <a:xfrm>
            <a:off x="214282" y="1643082"/>
            <a:ext cx="8786874" cy="50006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1. ประคบด้วยความเย็น เช่น ผ้าห่อถุงน้ำแข็งผสมน้ำ ภายใน 24 ชั่วโมงแรก เพื่อห้ามเลือด </a:t>
            </a: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หลัง 24 ชั่วโมง ประคบด้วยความร้อน เพื่อลดอาการช้ำบวม </a:t>
            </a:r>
          </a:p>
          <a:p>
            <a:pPr algn="thaiDist">
              <a:buNone/>
            </a:pP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ข้อควรระวัง </a:t>
            </a: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1. รอยฟกช้ำภายนอก อาจพบร่วมกับการบาดเจ็บของอวัยวะภายใน เช่น กระดูกหัก ตับแตก ม้ามแตก เป็นต้น </a:t>
            </a: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การใช้ความร้อนประคบตั้งแต่แรกหลังเกิดอุบัติเหตุ เช่น การใช้ยาหม่อง </a:t>
            </a: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ไข่ต้ม ข้าวสุกร้อน อาจเป็นสาเหตุให้เลือดออกมากขึ้น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29552" cy="1000132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แผลถูกของมีคมและแผลฉีกขาด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W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ound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4" descr="C:\Users\User\Desktop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3571900" cy="2995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1472" y="1428736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แผลถูกของมีคมและแผลฉีกขาดเป็นแผลที่มีการเปิดของผิวหนัง ถ้าเป็น แผลถูกของมีคมจะมีขอบเรียบ ส่วนแผลฉีกขาดเกิดจากของไม่มีคมบาด หรือกระแทก จะมีขอบแผลไม่เรียบ อาจมีเลือดออกมากหรือน้อยขึ้นกับ ขนาด ความลึก และตำแหน่งของแผล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5715040" cy="84615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429684" cy="4714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1. ห้ามเลือดตามขั้นตอน 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2. ถ้าแผลกว้าง หรือลึก และมีก้อนเลือดหรือสิ่งแปลกปลอมภายในแผล 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ไม่ต้องล้างแผล เพราะจะทำให้เลือดออกมาอีก นำส่งสถานพยาบาล 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3. ถ้าแผลเล็ก ตื้น ให้ล้างแผลด้วยน้ำสะอาดและสบู่ ซับให้แห้งแล้วปิดด้วย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ผ้าปิดแผล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หรือพ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ลาสเตอร์ โดยให้ขอบแผลชิดกัน </a:t>
            </a:r>
          </a:p>
          <a:p>
            <a:pPr algn="thaiDist">
              <a:buNone/>
            </a:pP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ข้อควรระวัง 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อาจพบร่วมกับการบาดเจ็บของอวัยวะภายใน เช่น กระดูกหัก เส้นเลือด 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ฉีกขาด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857916" cy="84615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แผลโดนความร้อน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Burn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590676"/>
            <a:ext cx="8358246" cy="4267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• แผลโดนความร้อนอาจเกิดจากเปลวไฟ น้ำร้อน ไฟฟ้า วัสดุหรือ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เครื่องมือเครื่องใช้ที่มีความร้อน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• ความรุนแรงขึ้นอยู่กับ ปริมาณความร้อน ระยะเวลาที่ได้รับ ขนาด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และตำแหน่งของอวัยวะที่โดนความร้อน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• ความรุนแรงของแผลโดนความร้อนแบ่งได้เป็น ๓ ระดับ คือ </a:t>
            </a:r>
          </a:p>
          <a:p>
            <a:pPr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ระดับที่ ๑ ผิวหนังเป็นสีแดง ปวดแสบเล็กน้อย เช่น ผิวไหม้จากแดด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15106" cy="98903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แผลโดนความร้อน (ต่อ)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C:\Users\User\Desktop\1381816180-image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3286148" cy="377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714348" y="156596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ระดับที่ ๒ ผิวหนังพองมีน้ำใส ๆ อยู่ข้างใน ปวดแสบร้อนมาก </a:t>
            </a:r>
          </a:p>
          <a:p>
            <a:pPr algn="ctr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ส่วนมากแผลจะแห้ง และหายภายใน ๕-๑๐ วัน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15106" cy="98903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แผลโดนความร้อน (ต่อ)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207167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ระดับที่ ๓ ผิวหนังจะถูกทำลายลึกตลอดชั้นของหนังแท้ จนเห็น </a:t>
            </a: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ลักษณะไหม้เกรียม หรือเห็นเป็นเนื้อสีขาว อาจลึกถึงกล้ามเนื้อและ กระดูก ทำให้เจ็บปวดมาก</a:t>
            </a:r>
          </a:p>
        </p:txBody>
      </p:sp>
      <p:pic>
        <p:nvPicPr>
          <p:cNvPr id="1026" name="Picture 2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357562"/>
            <a:ext cx="2300148" cy="2854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939768"/>
            <a:ext cx="7772400" cy="91759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ความสำคัญ/ความหมาย/หลักทั่วไป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8358246" cy="3338522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การปฐมพยาบาล</a:t>
            </a:r>
          </a:p>
          <a:p>
            <a:pPr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 smtClean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หมายถึง “การให้ความช่วยเหลือขั้นต้นแก่ผู้ประสบอุบัติเหตุหรือผู้เจ็บป่วยโดยทันทีทันใดก่อนที่จะส่งต่อบุคคลนั้นไปพบแพทย์ หรือไปโรงพยาบาลเพื่อ ให้การรักษาในขั้นต่อไป”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4500594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5" y="3214686"/>
            <a:ext cx="2390777" cy="321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16" y="3357562"/>
            <a:ext cx="2171704" cy="30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428596" y="1785926"/>
            <a:ext cx="828680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1. ใช้น้ำสะอาดราดหรือแช่บริเวณแผล เป็นเวลาอย่างน้อย 10 นาที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3108" y="500042"/>
            <a:ext cx="5500726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(ต่อ)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00034" y="1714520"/>
            <a:ext cx="8286808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2. ถอดเครื่องประดับบริเวณที่โดนความร้อนออก 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3. ปิดแผลด้วยผ้าสะอาด 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4. ถ้ามีแผลโดนความร้อนเป็นบริเวณกว้าง หรือบริเวณอวัยวะสำคัญ เช่น ใบหน้า คอ อวัยวะเพศ รีบนำส่งสถานพยาบาล 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4071966" cy="85725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ข้อควรระวัง </a:t>
            </a:r>
            <a:endParaRPr lang="th-TH" sz="4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660531"/>
            <a:ext cx="8372476" cy="4268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1. ผู้ป่วยเจ็บที่โดนไฟคลอก โดนความร้อนบริเวณใบหน้า อาจมีปัญหา ทางเดินหายใจร่วมด้วย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2. ผู้ป่วยเจ็บที่โดนไฟฟ้า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ช็อต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ต้องระวังเรื่องหัวใจเต้นผิดปกติหรือหยุดเต้น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3. ผู้ป่วยเจ็บที่มีแผลบริเวณกว้าง อาจมีอาการช็อก </a:t>
            </a:r>
          </a:p>
          <a:p>
            <a:pPr>
              <a:buNone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5143536" cy="84615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ข้อควรระวัง (ต่อ)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14400" y="1643082"/>
            <a:ext cx="77724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4. ห้ามใช้น้ำเย็นจัดหรือน้ำแข็งราดลงบนแผล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5. ห้ามดึงสิ่งที่ติดแน่นออกจากแผล เช่น เสื้อ กางเกง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6. งดจับต้องแผลโดยไม่จำเป็น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7. ห้ามทำให้ผิวหนังที่พองน้ำแตก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8. ห้ามทายา ยาสีฟัน น้ำปลา หรือขี้ผึ้งลงบนแผล 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58180" cy="85725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การปฐมพยาบาลผู้ที่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กระดูกหัก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Fracture Bone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21537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dirty="0"/>
              <a:t> </a:t>
            </a:r>
            <a:r>
              <a:rPr lang="th-TH" dirty="0" smtClean="0"/>
              <a:t> 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กระดูกหัก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หมายถึง ภาวะที่ส่วนประกอบของกระดูกแตกแยก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ออก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กัน อาจเป็นการแตกแยกโดยสิ้นเชิง หรืออาจมีบางส่วน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ติดกัน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อยู่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บ้าง ซึ่งขึ้นอยู่กับความรุนแรงของแรงที่มากระแทกต่อ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กระดูก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ให้แนวการหักของกระดูกแตกต่างกัน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929066"/>
            <a:ext cx="1956361" cy="210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715040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ชนิดของกระดูกหัก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14400" y="1714520"/>
            <a:ext cx="77724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โดยทั่วไป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แบ่งออกได้ 2 ชนิด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คือ</a:t>
            </a:r>
          </a:p>
          <a:p>
            <a:pPr marL="742950" indent="-742950">
              <a:buAutoNum type="arabicPeriod"/>
            </a:pP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กระดูกหัก</a:t>
            </a:r>
            <a:r>
              <a:rPr lang="th-TH" sz="4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ชนิดปิด (</a:t>
            </a:r>
            <a:r>
              <a:rPr lang="en-US" sz="4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closed fracture) </a:t>
            </a:r>
            <a:endParaRPr lang="th-TH" sz="4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742950" indent="-742950">
              <a:buAutoNum type="arabicPeriod"/>
            </a:pP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กระดูกหัก</a:t>
            </a:r>
            <a:r>
              <a:rPr lang="th-TH" sz="4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ชนิดเปิด (</a:t>
            </a:r>
            <a:r>
              <a:rPr lang="en-US" sz="4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opened fracture) </a:t>
            </a:r>
            <a:r>
              <a:rPr lang="th-TH" sz="4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ซึ่งสามารถวินิจฉัยได้จากการสังเกต</a:t>
            </a:r>
            <a:r>
              <a:rPr lang="th-TH" sz="3600" b="1" dirty="0">
                <a:cs typeface="+mj-cs"/>
              </a:rPr>
              <a:t/>
            </a:r>
            <a:br>
              <a:rPr lang="th-TH" sz="3600" b="1" dirty="0">
                <a:cs typeface="+mj-cs"/>
              </a:rPr>
            </a:br>
            <a:r>
              <a:rPr lang="th-TH" sz="3600" b="1" dirty="0">
                <a:cs typeface="+mj-cs"/>
              </a:rPr>
              <a:t>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\My Documents\กระดูกหั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71670" y="2714620"/>
            <a:ext cx="5248300" cy="344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กระดูกหักชนิดปิด คือกระดูกหักแล้วไม่ทะลุผิวหนังและไม่มีบาดแผลบนผิวหนังตรงบริเวณที่หัก</a:t>
            </a:r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3042" y="500042"/>
            <a:ext cx="5929354" cy="917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กระดูกหักแบบปิด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Closed Fracture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929354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กระดูกหักแบบเปิด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Open Fracture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71736" y="3357562"/>
            <a:ext cx="4572032" cy="316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64502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กระดูกหักชนิดเปิด คือกระดูกหักแล้วทิ่มแทงทะลุผิวหนัง ทำให้มีแผลตรงบริเวณที่กระดูกหัก โดยอาจไม่มีกระดูกโผล่ออกมานอกผิวหนังก็ได้ แต่มีแผลเห็นได้ชัดเจน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m\My Documents\003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214842" cy="2755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com\My Documents\00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3975633" cy="2988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1643042" y="857232"/>
            <a:ext cx="592935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กระดูกหักชนิดเปิด 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3943352" cy="84615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อาการและอาการแสดง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596" y="1659284"/>
            <a:ext cx="8429684" cy="3127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มีอาการบวม ช้ำ กดเจ็บในบริเวณที่บาดเจ็บ </a:t>
            </a:r>
          </a:p>
          <a:p>
            <a:pPr marL="514350" indent="-514350" algn="thaiDist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มีอาการผิดรูป เช่น บิด โค้ง งอ หรือเคลื่อนไหวแล้วผิดปกติ </a:t>
            </a:r>
          </a:p>
          <a:p>
            <a:pPr marL="514350" indent="-514350" algn="thaiDist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เวลาขยับ จะรู้สึกเจ็บ และมีเสียงกรอบแกรบ </a:t>
            </a:r>
          </a:p>
          <a:p>
            <a:pPr marL="514350" indent="-514350" algn="thaiDist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อวัยวะสั้นกว่าปกติ ซึ่งจะเกิดขึ้นในกรณีที่กระดูกหักและมีการซ้อนกันของกระดูก </a:t>
            </a:r>
          </a:p>
          <a:p>
            <a:pPr marL="514350" indent="-514350" algn="thaiDist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มีบาดแผล เห็นปลายกระดูกโผล่ออกนอกผิวหนัง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6300806" cy="846158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วัตถุประสงค์การปฐมพยาบาล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214974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3143272" cy="3235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8816"/>
            <a:ext cx="3143272" cy="326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857224" y="164305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1. ให้อวัยวะส่วนที่บาดเจ็บอยู่นิ่ง ๆ และหยุดการเคลื่อนไหว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2. เข้าเฝือกชั่วคราว โดยใช้วัสดุที่หาได้ เช่น ไม้ ร่ม กระดาษแข็ง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ดามให้เหนือกว่า และต่ำกว่าจุดที่กระดูกหัก 1 ข้อ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800608" cy="92868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(ต่อ)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472" y="1643050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3. ถ้ามีบาดแผลเปิดร่วมด้วยให้ใช้ผ้าสะอาดปิดบริเวณบาดแผล และใช้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ผ้าพันไว้หลวม ๆ ก่อนการดามกระดูก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4. รีบนำส่งสถานพยาบาล </a:t>
            </a:r>
          </a:p>
          <a:p>
            <a:pPr algn="thaiDist"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ข้อควรระวัง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1. ห้ามดึง หรือพยายามจัดส่วนของกระดูกที่หักให้เข้าที่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2. ถ้ากระดูกที่หักมีขนาดใหญ่ เช่น กระดูกต้นขา อาจมีอาการช็อก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จากการเสียเลือดมาก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4714908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ข้อเคล็ด 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1"/>
          </p:nvPr>
        </p:nvSpPr>
        <p:spPr>
          <a:xfrm>
            <a:off x="285720" y="1571644"/>
            <a:ext cx="8643998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thaiDist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ข้อเคล็ดเป็นการฉีกขาดของเอ็นที่อยู่รอบ ๆ ข้อและเยื่อหุ้มข้อ พบบ่อย บริเวณข้อเท้า ข้อมือ และข้อเข่า </a:t>
            </a:r>
          </a:p>
          <a:p>
            <a:pPr algn="thaiDist">
              <a:buNone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สาเหตุ เกิดจากการเคลื่อนไหวอย่างรวดเร็ว มีการบิด หรือ การเหวี่ยงอย่างแรงตรงบริเวณข้อต่อ เกินกว่าข้อนั้นจะสามารถทำได้ เช่น ดินสะดุด หรือก้าวพลาดจากการลงจากที่สูง </a:t>
            </a:r>
          </a:p>
          <a:p>
            <a:pPr algn="thaiDist">
              <a:buNone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อาการและอาการแสดง ปวดมาก กดเจ็บ บวม อาจมีอาการชาและเคลื่อนไหวข้อนั้นลำบากหรือไม่ได้เลย </a:t>
            </a:r>
          </a:p>
          <a:p>
            <a:pPr algn="thaiDist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3943352" cy="98903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358246" cy="4786346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1. งดการใช้ข้อหรืออวัยวะนั้น เพื่อให้ข้อที่บาดเจ็บอยู่นิ่ง ๆ หรือเคลื่อนไหวน้อยที่สุด และจัดให้อยู่ในท่าที่สบาย โดยใช้ผ้ายืดพันรอบข้อนั้นให้แน่นพอควร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2. ประคบด้วยความเย็น ใน 24 ชม. แรก หลังจากนั้นให้ประคบด้วยความร้อน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3. พยายามยกข้อนั้นให้สูง ถ้าเป็นข้อมือ ข้อไหล่ ควรใช้ผ้าสามเหลี่ยมคล้องแขน เพื่อลดการบวม </a:t>
            </a:r>
          </a:p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4. นำส่งสถานพยาบาล เพื่อตรวจให้แน่ใจว่าเอ็นยึดข้อฉีกขาดอย่างเดียวหรือมีกระดูกหักร่วมด้วย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5000660" cy="98903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ข้อเคลื่อน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Dislocate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 ข้อเคลื่อนเป็นภาวะที่หัวกระดูกที่ประกอบเป็นข้อ เคลื่อนออกจากตำแหน่งปกติ บริเวณที่พบได้บ่อย ได้แก่ ข้อมือ ข้อศอก ข้อไหล่ ข้อสะโพก กระดูกสะบ้า และขากรรไกร </a:t>
            </a:r>
          </a:p>
          <a:p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57561"/>
            <a:ext cx="4572032" cy="3265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8794" y="928670"/>
            <a:ext cx="5500726" cy="98903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ข้อเคลื่อน (ต่อ)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>
          <a:xfrm>
            <a:off x="428596" y="2357430"/>
            <a:ext cx="8429684" cy="27670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dobe Caslon Pro"/>
                <a:cs typeface="Angsana New" pitchFamily="18" charset="-34"/>
              </a:rPr>
              <a:t>•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สาเหตุ เกิดจากการกระแทก การเหวี่ยง การบิด หรือการกระชากอย่างแรงที่ข้อนั้น </a:t>
            </a: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dobe Caslon Pro"/>
                <a:cs typeface="Angsana New" pitchFamily="18" charset="-34"/>
              </a:rPr>
              <a:t>•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อาการและอาการแสดง ปวดมาก บวมรอบ ๆ ข้อ กดเจ็บ มีอาการฟกช้ำ ข้อที่ได้รับอันตรายจะผิดรูปไปจากเดิม และความยาวของแขนหรือขาข้างที่ได้รับบาดเจ็บอาจสั้นหรือยาวกว่าปกติ เคลื่อนไหวข้อนั้นไม่ได้ตามปกติ 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143108" y="500042"/>
            <a:ext cx="5357850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การปฐมพยาบาล </a:t>
            </a:r>
            <a:endParaRPr lang="th-TH" sz="4400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358246" cy="43767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1. ให้พักข้ออยู่นิ่ง ๆ อย่าพยายามดึงข้อที่เคลื่อนให้เข้าที่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2. ใช้ผ้าพยุง ดาม หรือเข้าเฝือกส่วนนั้นให้อยู่ในท่าพัก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3. รีบนำส่งสถานพยาบาลโดยเร็ว </a:t>
            </a:r>
          </a:p>
          <a:p>
            <a:pPr>
              <a:buNone/>
            </a:pP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ข้อควรระวัง 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ห้ามให้อาหาร ยา และน้ำท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างปาก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286412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การเคลื่อนย้ายผู้ป่วย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642910" y="1857364"/>
          <a:ext cx="79296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643602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การเคลื่อนย้ายผู้ป่วย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600076" y="1881190"/>
          <a:ext cx="8043890" cy="433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1571612"/>
            <a:ext cx="3377996" cy="472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4164"/>
            <a:ext cx="3143272" cy="4771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428604"/>
            <a:ext cx="607223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การเคลื่อนย้ายผู้ป่วย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215106" cy="846158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การพยาบาลผู้ป่วยที่เป็นลม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: Syncope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429020" cy="600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86124"/>
            <a:ext cx="4500594" cy="3049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1445113"/>
            <a:ext cx="414340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การเคลื่อนย้ายผู้ป่วย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49527"/>
            <a:ext cx="4542178" cy="302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77" y="2428868"/>
            <a:ext cx="3673665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714356"/>
            <a:ext cx="6786610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การเคลื่อนย้ายผู้ป่วย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5929354" cy="100012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การจัดท่าผู้ป่วย ท่า</a:t>
            </a:r>
            <a:r>
              <a:rPr lang="th-TH" sz="44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ศรีษะ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สูง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ตัวยึดเนื้อหา 3" descr="images (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2500306"/>
            <a:ext cx="6535209" cy="288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785926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ngsana New" pitchFamily="18" charset="-34"/>
                <a:cs typeface="Angsana New" pitchFamily="18" charset="-34"/>
              </a:rPr>
              <a:t>THANK    YOU</a:t>
            </a:r>
          </a:p>
          <a:p>
            <a:pPr algn="ctr"/>
            <a:r>
              <a:rPr lang="en-US" sz="7200" b="1" dirty="0" smtClean="0">
                <a:latin typeface="Angsana New" pitchFamily="18" charset="-34"/>
                <a:cs typeface="Angsana New" pitchFamily="18" charset="-34"/>
              </a:rPr>
              <a:t>FOR  ATTENTION</a:t>
            </a:r>
            <a:endParaRPr lang="th-TH" sz="7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772400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การพยาบาลผู้ป่วยชัก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: Seizure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O2VGLZ49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8858312" cy="6536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215238" cy="91759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การพยาบาลผู้ป่วยหัวใจหยุดเต้น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: Arrest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14480" y="2428868"/>
            <a:ext cx="5857916" cy="3919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1472" y="1214422"/>
            <a:ext cx="8572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1. ตรวจระดับความรู้สึกตัวโดยการเรียกผู้ป่วยเจ็บ และตีที่ไหล่เบา 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01122" cy="164305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ร้องขอความช่วยเหลือ และพลิกผู้ป่วยเจ็บให้นอนหงายราบบนพื้นเรียบแข็ง </a:t>
            </a:r>
            <a:b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1857364"/>
            <a:ext cx="5857903" cy="4254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มอภาค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298</TotalTime>
  <Words>2157</Words>
  <Application>Microsoft Office PowerPoint</Application>
  <PresentationFormat>On-screen Show (4:3)</PresentationFormat>
  <Paragraphs>237</Paragraphs>
  <Slides>53</Slides>
  <Notes>39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Adobe Caslon Pro</vt:lpstr>
      <vt:lpstr>Angsana New</vt:lpstr>
      <vt:lpstr>Calibri</vt:lpstr>
      <vt:lpstr>Cordia New</vt:lpstr>
      <vt:lpstr>EucrosiaUPC</vt:lpstr>
      <vt:lpstr>Franklin Gothic Book</vt:lpstr>
      <vt:lpstr>LilyUPC</vt:lpstr>
      <vt:lpstr>Perpetua</vt:lpstr>
      <vt:lpstr>Wingdings 2</vt:lpstr>
      <vt:lpstr>เสมอภาค</vt:lpstr>
      <vt:lpstr>การปฐมพยาบาลและการรักษาพยาบาลเบื้องต้น First Aid and Primary Medical Care</vt:lpstr>
      <vt:lpstr>QUIT  5  point</vt:lpstr>
      <vt:lpstr>ความสำคัญ/ความหมาย/หลักทั่วไป</vt:lpstr>
      <vt:lpstr>วัตถุประสงค์การปฐมพยาบาล</vt:lpstr>
      <vt:lpstr>การพยาบาลผู้ป่วยที่เป็นลม : Syncope</vt:lpstr>
      <vt:lpstr>การพยาบาลผู้ป่วยชัก : Seizure</vt:lpstr>
      <vt:lpstr>PowerPoint Presentation</vt:lpstr>
      <vt:lpstr>การพยาบาลผู้ป่วยหัวใจหยุดเต้น : Arrest</vt:lpstr>
      <vt:lpstr> 2. ร้องขอความช่วยเหลือ และพลิกผู้ป่วยเจ็บให้นอนหงายราบบนพื้นเรียบแข็ง  </vt:lpstr>
      <vt:lpstr>3. ถ้าผู้ป่วยเจ็บไม่ตอบสนอง ให้ช่วยการไหลเวียนโลหิตโดยการกดหน้าอก 30 ครั้ง ด้วยอัตราเร็วมากกว่า 100 ครั้งต่อนาที กดลึก 2 นิ้ว หรือ 5 เซนติเมตร (ใช้มือข้างหนึ่งวางและใช้มืออีกข้างวางทับ แล้วใช้ ส้นมือกดที่กึ่งกลางหน้าอก ) </vt:lpstr>
      <vt:lpstr>    4. เปิดทางเดินหายใจ โดยใช้สันมือกดหน้าผาก ใช้นิ้วชี้และนิ้วกลางของมืออีกข้างหนึ่งเชยคางให้หน้าแหงนขึ้น และช่วยหายใจ โดยการเป่าปาก 2 ครั้ง ครั้งละ 1 วินาที.  </vt:lpstr>
      <vt:lpstr>5. หลังจากนั้นให้กดหน้าอกสลับกับการเป่าปาก ด้วยอัตรา 30 ต่อ 2  (นับเป็น 1 รอบ) ประเมินผลการกู้ชีพทุก 5 รอบ (ใช้เวลา 2 นาที) </vt:lpstr>
      <vt:lpstr>การห้ามเลือด : Stop Bleed </vt:lpstr>
      <vt:lpstr>PowerPoint Presentation</vt:lpstr>
      <vt:lpstr>PowerPoint Presentation</vt:lpstr>
      <vt:lpstr>PowerPoint Presentation</vt:lpstr>
      <vt:lpstr>PowerPoint Presentation</vt:lpstr>
      <vt:lpstr>เลือดกำเดาไหล : Epistaxis</vt:lpstr>
      <vt:lpstr>การปฐมพยาบาล </vt:lpstr>
      <vt:lpstr>ข้อควรระวัง </vt:lpstr>
      <vt:lpstr>แผลถลอก : Abrasion</vt:lpstr>
      <vt:lpstr>การปฐมพยาบาล </vt:lpstr>
      <vt:lpstr>แผลฟกช้ำ : Lesions </vt:lpstr>
      <vt:lpstr>การปฐมพยาบาล </vt:lpstr>
      <vt:lpstr>แผลถูกของมีคมและแผลฉีกขาด : Wound </vt:lpstr>
      <vt:lpstr>การปฐมพยาบาล </vt:lpstr>
      <vt:lpstr>แผลโดนความร้อน : Burn</vt:lpstr>
      <vt:lpstr>แผลโดนความร้อน (ต่อ)</vt:lpstr>
      <vt:lpstr>แผลโดนความร้อน (ต่อ)</vt:lpstr>
      <vt:lpstr>การปฐมพยาบาล </vt:lpstr>
      <vt:lpstr>การปฐมพยาบาล (ต่อ)</vt:lpstr>
      <vt:lpstr>ข้อควรระวัง </vt:lpstr>
      <vt:lpstr>ข้อควรระวัง (ต่อ)</vt:lpstr>
      <vt:lpstr>การปฐมพยาบาลผู้ที่กระดูกหัก : Fracture Bone</vt:lpstr>
      <vt:lpstr>ชนิดของกระดูกหัก</vt:lpstr>
      <vt:lpstr>1. กระดูกหักชนิดปิด คือกระดูกหักแล้วไม่ทะลุผิวหนังและไม่มีบาดแผลบนผิวหนังตรงบริเวณที่หัก</vt:lpstr>
      <vt:lpstr>กระดูกหักแบบเปิด : Open Fracture </vt:lpstr>
      <vt:lpstr>PowerPoint Presentation</vt:lpstr>
      <vt:lpstr>อาการและอาการแสดง</vt:lpstr>
      <vt:lpstr>การปฐมพยาบาล</vt:lpstr>
      <vt:lpstr>การปฐมพยาบาล (ต่อ)</vt:lpstr>
      <vt:lpstr>ข้อเคล็ด </vt:lpstr>
      <vt:lpstr>การปฐมพยาบาล </vt:lpstr>
      <vt:lpstr>ข้อเคลื่อน : Dislocate </vt:lpstr>
      <vt:lpstr>ข้อเคลื่อน (ต่อ)</vt:lpstr>
      <vt:lpstr>การปฐมพยาบาล </vt:lpstr>
      <vt:lpstr>การเคลื่อนย้ายผู้ป่วย</vt:lpstr>
      <vt:lpstr>การเคลื่อนย้ายผู้ป่วย</vt:lpstr>
      <vt:lpstr>PowerPoint Presentation</vt:lpstr>
      <vt:lpstr>PowerPoint Presentation</vt:lpstr>
      <vt:lpstr>PowerPoint Presentation</vt:lpstr>
      <vt:lpstr>การจัดท่าผู้ป่วย ท่าศรีษะสูง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การปฐมพยาบาลและการรักษาพยาบาลเบื้องต้น First Aid and Primary Medical Care</dc:title>
  <dc:creator>SP</dc:creator>
  <cp:lastModifiedBy>Jatuporn</cp:lastModifiedBy>
  <cp:revision>36</cp:revision>
  <dcterms:created xsi:type="dcterms:W3CDTF">2016-02-01T11:16:56Z</dcterms:created>
  <dcterms:modified xsi:type="dcterms:W3CDTF">2021-06-25T02:21:46Z</dcterms:modified>
</cp:coreProperties>
</file>