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42"/>
  </p:notesMasterIdLst>
  <p:handoutMasterIdLst>
    <p:handoutMasterId r:id="rId43"/>
  </p:handoutMasterIdLst>
  <p:sldIdLst>
    <p:sldId id="256" r:id="rId4"/>
    <p:sldId id="261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15" r:id="rId21"/>
    <p:sldId id="309" r:id="rId22"/>
    <p:sldId id="310" r:id="rId23"/>
    <p:sldId id="311" r:id="rId24"/>
    <p:sldId id="312" r:id="rId25"/>
    <p:sldId id="313" r:id="rId26"/>
    <p:sldId id="314" r:id="rId27"/>
    <p:sldId id="308" r:id="rId28"/>
    <p:sldId id="316" r:id="rId29"/>
    <p:sldId id="317" r:id="rId30"/>
    <p:sldId id="318" r:id="rId31"/>
    <p:sldId id="319" r:id="rId32"/>
    <p:sldId id="320" r:id="rId33"/>
    <p:sldId id="321" r:id="rId34"/>
    <p:sldId id="326" r:id="rId35"/>
    <p:sldId id="327" r:id="rId36"/>
    <p:sldId id="328" r:id="rId37"/>
    <p:sldId id="329" r:id="rId38"/>
    <p:sldId id="330" r:id="rId39"/>
    <p:sldId id="331" r:id="rId40"/>
    <p:sldId id="332" r:id="rId4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��ؾ� ��蹻�����԰�آ" initials="��" lastIdx="1" clrIdx="0">
    <p:extLst>
      <p:ext uri="{19B8F6BF-5375-455C-9EA6-DF929625EA0E}">
        <p15:presenceInfo xmlns:p15="http://schemas.microsoft.com/office/powerpoint/2012/main" userId="��ؾ� ��蹻�����԰�آ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2AAE4"/>
    <a:srgbClr val="2A81C6"/>
    <a:srgbClr val="2ECAD7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180" y="148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7T09:01:20.170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D743D-CCB8-41A2-A157-E5FCA17DAE3B}" type="doc">
      <dgm:prSet loTypeId="urn:microsoft.com/office/officeart/2005/8/layout/hierarchy2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DF2B4A1-C58B-43E3-B69B-C9D4A1BF0876}">
      <dgm:prSet phldrT="[ข้อความ]"/>
      <dgm:spPr/>
      <dgm:t>
        <a:bodyPr/>
        <a:lstStyle/>
        <a:p>
          <a:r>
            <a:rPr lang="th-TH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การแบ่งกลุ่มอาหาร</a:t>
          </a:r>
          <a:endParaRPr lang="en-US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609BF80F-CDFB-4428-98E9-11A1A9E38C69}" type="parTrans" cxnId="{C3BB70DE-40B1-49D4-9563-EF759434B03B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3CB603E7-0924-4477-9323-C8F407F80404}" type="sibTrans" cxnId="{C3BB70DE-40B1-49D4-9563-EF759434B03B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FECB05F8-CE63-4F34-8B6A-9410BC31F0D3}">
      <dgm:prSet phldrT="[ข้อความ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ให้พลังงาน</a:t>
          </a:r>
          <a:endParaRPr lang="en-US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F63E414A-9DD1-4FFD-BDF9-AD74F611688D}" type="parTrans" cxnId="{D43726B8-D20D-44DD-9516-68537AA936E5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D3F90B41-E158-4812-8397-5FAC07BDA09E}" type="sibTrans" cxnId="{D43726B8-D20D-44DD-9516-68537AA936E5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CD61B6A6-0EBC-4561-8245-4C1150B8221D}">
      <dgm:prSet phldrT="[ข้อความ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Carbohydrate</a:t>
          </a:r>
        </a:p>
      </dgm:t>
    </dgm:pt>
    <dgm:pt modelId="{A8463E24-7892-4040-B170-459EA6DA7A7A}" type="parTrans" cxnId="{22C2F38D-B09E-4751-AB97-516033C5A347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0A695526-29AC-486C-A441-690A71049DF4}" type="sibTrans" cxnId="{22C2F38D-B09E-4751-AB97-516033C5A347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41B8AA2B-FEF0-4A70-B796-E13FB0B17726}">
      <dgm:prSet phldrT="[ข้อความ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Lipid</a:t>
          </a:r>
        </a:p>
      </dgm:t>
    </dgm:pt>
    <dgm:pt modelId="{2FE8EAD5-87B4-4C61-8614-3865F1614BE1}" type="parTrans" cxnId="{A824C910-93FA-4F2B-A9F8-D11939D39B87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FAA0AF1F-E3F5-48D1-A7B1-1CB97C137159}" type="sibTrans" cxnId="{A824C910-93FA-4F2B-A9F8-D11939D39B87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5BE78B19-5B29-42B3-8BB8-1FDE2468E695}">
      <dgm:prSet phldrT="[ข้อความ]"/>
      <dgm:spPr/>
      <dgm:t>
        <a:bodyPr/>
        <a:lstStyle/>
        <a:p>
          <a:r>
            <a:rPr lang="th-TH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ไม่ให้พลังงาน</a:t>
          </a:r>
          <a:endParaRPr lang="en-US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703D45C7-CC9A-4FB7-82D8-9C597060DEE2}" type="parTrans" cxnId="{04BE36C2-89FF-40B8-A2C6-AB5D5778A1D2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1B16AB30-5A4E-41A7-A1EF-3495E8BECC4D}" type="sibTrans" cxnId="{04BE36C2-89FF-40B8-A2C6-AB5D5778A1D2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1961FBFC-F3EA-492B-8056-3A05B5C3236C}">
      <dgm:prSet phldrT="[ข้อความ]"/>
      <dgm:spPr/>
      <dgm:t>
        <a:bodyPr/>
        <a:lstStyle/>
        <a:p>
          <a:r>
            <a:rPr lang="en-US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Mineral</a:t>
          </a:r>
        </a:p>
      </dgm:t>
    </dgm:pt>
    <dgm:pt modelId="{AF9A6D98-4A0C-4E73-A6F3-D03B59F33731}" type="parTrans" cxnId="{EECA1165-1ED5-401C-8C75-0CF9EF1CDE9F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15412535-3B3B-4F4E-8E71-FF48624A96BF}" type="sibTrans" cxnId="{EECA1165-1ED5-401C-8C75-0CF9EF1CDE9F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932DDF6E-8D91-431D-82BF-1532D9C3E92C}">
      <dgm:prSet phldrT="[ข้อความ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Protein</a:t>
          </a:r>
        </a:p>
      </dgm:t>
    </dgm:pt>
    <dgm:pt modelId="{BDBE264D-80E0-4136-B358-78D18554DE94}" type="parTrans" cxnId="{9C0A5C68-74CA-4829-9F1A-52A50C701621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7F80B77F-5ED3-4D37-B161-FD01B254EF5D}" type="sibTrans" cxnId="{9C0A5C68-74CA-4829-9F1A-52A50C701621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D465B6FE-0BE9-4F44-AEF9-2B47A01B0D0B}">
      <dgm:prSet phldrT="[ข้อความ]"/>
      <dgm:spPr/>
      <dgm:t>
        <a:bodyPr/>
        <a:lstStyle/>
        <a:p>
          <a:r>
            <a:rPr lang="en-US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Vitamin</a:t>
          </a:r>
        </a:p>
      </dgm:t>
    </dgm:pt>
    <dgm:pt modelId="{B140DF11-0FB4-41B2-8F8C-B7FDA0D70AC8}" type="parTrans" cxnId="{5A39AC83-A4CD-4B7D-8CE2-1230DFEEC342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DE16EFAB-B730-4F9B-99D8-B2305D94AFFF}" type="sibTrans" cxnId="{5A39AC83-A4CD-4B7D-8CE2-1230DFEEC342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20CC52E7-1EBA-42B5-9FFD-16600CB46A7E}" type="pres">
      <dgm:prSet presAssocID="{D2FD743D-CCB8-41A2-A157-E5FCA17DAE3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686F84D-8E05-4496-860F-591AEBA1BAAE}" type="pres">
      <dgm:prSet presAssocID="{9DF2B4A1-C58B-43E3-B69B-C9D4A1BF0876}" presName="root1" presStyleCnt="0"/>
      <dgm:spPr/>
    </dgm:pt>
    <dgm:pt modelId="{DDB9E0DB-2D76-45E7-A307-7E30F874D48F}" type="pres">
      <dgm:prSet presAssocID="{9DF2B4A1-C58B-43E3-B69B-C9D4A1BF0876}" presName="LevelOneTextNode" presStyleLbl="node0" presStyleIdx="0" presStyleCnt="1">
        <dgm:presLayoutVars>
          <dgm:chPref val="3"/>
        </dgm:presLayoutVars>
      </dgm:prSet>
      <dgm:spPr/>
    </dgm:pt>
    <dgm:pt modelId="{0FD9A191-B055-4F65-B7A8-420C9A08F88D}" type="pres">
      <dgm:prSet presAssocID="{9DF2B4A1-C58B-43E3-B69B-C9D4A1BF0876}" presName="level2hierChild" presStyleCnt="0"/>
      <dgm:spPr/>
    </dgm:pt>
    <dgm:pt modelId="{72A6E2EB-6813-42B7-A5D4-E1065A7B3CFC}" type="pres">
      <dgm:prSet presAssocID="{F63E414A-9DD1-4FFD-BDF9-AD74F611688D}" presName="conn2-1" presStyleLbl="parChTrans1D2" presStyleIdx="0" presStyleCnt="2"/>
      <dgm:spPr/>
    </dgm:pt>
    <dgm:pt modelId="{218FAF00-1AF7-4D0C-B4CD-AB2EDB01F91A}" type="pres">
      <dgm:prSet presAssocID="{F63E414A-9DD1-4FFD-BDF9-AD74F611688D}" presName="connTx" presStyleLbl="parChTrans1D2" presStyleIdx="0" presStyleCnt="2"/>
      <dgm:spPr/>
    </dgm:pt>
    <dgm:pt modelId="{90EEFF5B-18F2-4B6B-B919-19CFF9B7FD63}" type="pres">
      <dgm:prSet presAssocID="{FECB05F8-CE63-4F34-8B6A-9410BC31F0D3}" presName="root2" presStyleCnt="0"/>
      <dgm:spPr/>
    </dgm:pt>
    <dgm:pt modelId="{C1CB33DF-4858-4807-8C9E-EB672B32A93D}" type="pres">
      <dgm:prSet presAssocID="{FECB05F8-CE63-4F34-8B6A-9410BC31F0D3}" presName="LevelTwoTextNode" presStyleLbl="node2" presStyleIdx="0" presStyleCnt="2">
        <dgm:presLayoutVars>
          <dgm:chPref val="3"/>
        </dgm:presLayoutVars>
      </dgm:prSet>
      <dgm:spPr/>
    </dgm:pt>
    <dgm:pt modelId="{6FA720DA-C55A-4DD3-9CE4-4C2017797C72}" type="pres">
      <dgm:prSet presAssocID="{FECB05F8-CE63-4F34-8B6A-9410BC31F0D3}" presName="level3hierChild" presStyleCnt="0"/>
      <dgm:spPr/>
    </dgm:pt>
    <dgm:pt modelId="{E47320C7-B60C-4ED3-8C2E-77C7B169FB93}" type="pres">
      <dgm:prSet presAssocID="{A8463E24-7892-4040-B170-459EA6DA7A7A}" presName="conn2-1" presStyleLbl="parChTrans1D3" presStyleIdx="0" presStyleCnt="5"/>
      <dgm:spPr/>
    </dgm:pt>
    <dgm:pt modelId="{A6C86469-C2BD-4048-85C2-A9680C30A865}" type="pres">
      <dgm:prSet presAssocID="{A8463E24-7892-4040-B170-459EA6DA7A7A}" presName="connTx" presStyleLbl="parChTrans1D3" presStyleIdx="0" presStyleCnt="5"/>
      <dgm:spPr/>
    </dgm:pt>
    <dgm:pt modelId="{387B56EA-0C9D-45B9-AD22-3AEDCF758260}" type="pres">
      <dgm:prSet presAssocID="{CD61B6A6-0EBC-4561-8245-4C1150B8221D}" presName="root2" presStyleCnt="0"/>
      <dgm:spPr/>
    </dgm:pt>
    <dgm:pt modelId="{A78F9448-D66F-437E-817B-1A119DE8A044}" type="pres">
      <dgm:prSet presAssocID="{CD61B6A6-0EBC-4561-8245-4C1150B8221D}" presName="LevelTwoTextNode" presStyleLbl="node3" presStyleIdx="0" presStyleCnt="5">
        <dgm:presLayoutVars>
          <dgm:chPref val="3"/>
        </dgm:presLayoutVars>
      </dgm:prSet>
      <dgm:spPr/>
    </dgm:pt>
    <dgm:pt modelId="{65B96617-FE3D-46B5-8302-F985E41541EF}" type="pres">
      <dgm:prSet presAssocID="{CD61B6A6-0EBC-4561-8245-4C1150B8221D}" presName="level3hierChild" presStyleCnt="0"/>
      <dgm:spPr/>
    </dgm:pt>
    <dgm:pt modelId="{CF9CD928-349C-4D38-87F7-0FDAFDA76689}" type="pres">
      <dgm:prSet presAssocID="{2FE8EAD5-87B4-4C61-8614-3865F1614BE1}" presName="conn2-1" presStyleLbl="parChTrans1D3" presStyleIdx="1" presStyleCnt="5"/>
      <dgm:spPr/>
    </dgm:pt>
    <dgm:pt modelId="{6C91CB99-5182-4D18-A8E0-7CC0678755B7}" type="pres">
      <dgm:prSet presAssocID="{2FE8EAD5-87B4-4C61-8614-3865F1614BE1}" presName="connTx" presStyleLbl="parChTrans1D3" presStyleIdx="1" presStyleCnt="5"/>
      <dgm:spPr/>
    </dgm:pt>
    <dgm:pt modelId="{7EE9AD8B-B6BF-40F7-962D-BAEC80BB5538}" type="pres">
      <dgm:prSet presAssocID="{41B8AA2B-FEF0-4A70-B796-E13FB0B17726}" presName="root2" presStyleCnt="0"/>
      <dgm:spPr/>
    </dgm:pt>
    <dgm:pt modelId="{7FE2EC96-7941-4BAF-8C3C-1386DCEBF2AD}" type="pres">
      <dgm:prSet presAssocID="{41B8AA2B-FEF0-4A70-B796-E13FB0B17726}" presName="LevelTwoTextNode" presStyleLbl="node3" presStyleIdx="1" presStyleCnt="5">
        <dgm:presLayoutVars>
          <dgm:chPref val="3"/>
        </dgm:presLayoutVars>
      </dgm:prSet>
      <dgm:spPr/>
    </dgm:pt>
    <dgm:pt modelId="{99C243E0-2C5F-466F-90D9-12692CCEC248}" type="pres">
      <dgm:prSet presAssocID="{41B8AA2B-FEF0-4A70-B796-E13FB0B17726}" presName="level3hierChild" presStyleCnt="0"/>
      <dgm:spPr/>
    </dgm:pt>
    <dgm:pt modelId="{68A6E9AE-5CF3-4FE4-85E7-6030C8BABCB8}" type="pres">
      <dgm:prSet presAssocID="{BDBE264D-80E0-4136-B358-78D18554DE94}" presName="conn2-1" presStyleLbl="parChTrans1D3" presStyleIdx="2" presStyleCnt="5"/>
      <dgm:spPr/>
    </dgm:pt>
    <dgm:pt modelId="{D7D0E9D3-32B9-47DA-A02C-384E1843F77B}" type="pres">
      <dgm:prSet presAssocID="{BDBE264D-80E0-4136-B358-78D18554DE94}" presName="connTx" presStyleLbl="parChTrans1D3" presStyleIdx="2" presStyleCnt="5"/>
      <dgm:spPr/>
    </dgm:pt>
    <dgm:pt modelId="{8C5D6AED-2C27-4065-B34F-D7A141487F09}" type="pres">
      <dgm:prSet presAssocID="{932DDF6E-8D91-431D-82BF-1532D9C3E92C}" presName="root2" presStyleCnt="0"/>
      <dgm:spPr/>
    </dgm:pt>
    <dgm:pt modelId="{31BC3BB7-CFBE-4C94-8EE3-91BB88BA270F}" type="pres">
      <dgm:prSet presAssocID="{932DDF6E-8D91-431D-82BF-1532D9C3E92C}" presName="LevelTwoTextNode" presStyleLbl="node3" presStyleIdx="2" presStyleCnt="5">
        <dgm:presLayoutVars>
          <dgm:chPref val="3"/>
        </dgm:presLayoutVars>
      </dgm:prSet>
      <dgm:spPr/>
    </dgm:pt>
    <dgm:pt modelId="{AC1A8608-F9B0-426A-8C8B-A7CE6D333F6D}" type="pres">
      <dgm:prSet presAssocID="{932DDF6E-8D91-431D-82BF-1532D9C3E92C}" presName="level3hierChild" presStyleCnt="0"/>
      <dgm:spPr/>
    </dgm:pt>
    <dgm:pt modelId="{CBF22193-4FFD-41C8-B68B-447B1101EE6F}" type="pres">
      <dgm:prSet presAssocID="{703D45C7-CC9A-4FB7-82D8-9C597060DEE2}" presName="conn2-1" presStyleLbl="parChTrans1D2" presStyleIdx="1" presStyleCnt="2"/>
      <dgm:spPr/>
    </dgm:pt>
    <dgm:pt modelId="{9A5159A5-8502-43E9-A434-4A0A44205D19}" type="pres">
      <dgm:prSet presAssocID="{703D45C7-CC9A-4FB7-82D8-9C597060DEE2}" presName="connTx" presStyleLbl="parChTrans1D2" presStyleIdx="1" presStyleCnt="2"/>
      <dgm:spPr/>
    </dgm:pt>
    <dgm:pt modelId="{04D4B8B1-A0C7-4B05-9563-EE87036A9B04}" type="pres">
      <dgm:prSet presAssocID="{5BE78B19-5B29-42B3-8BB8-1FDE2468E695}" presName="root2" presStyleCnt="0"/>
      <dgm:spPr/>
    </dgm:pt>
    <dgm:pt modelId="{39F24C94-1175-4557-B22E-5A7E28D24E85}" type="pres">
      <dgm:prSet presAssocID="{5BE78B19-5B29-42B3-8BB8-1FDE2468E695}" presName="LevelTwoTextNode" presStyleLbl="node2" presStyleIdx="1" presStyleCnt="2">
        <dgm:presLayoutVars>
          <dgm:chPref val="3"/>
        </dgm:presLayoutVars>
      </dgm:prSet>
      <dgm:spPr/>
    </dgm:pt>
    <dgm:pt modelId="{D4422FB3-BA4D-45F3-BFE0-ACDA0B9D76D5}" type="pres">
      <dgm:prSet presAssocID="{5BE78B19-5B29-42B3-8BB8-1FDE2468E695}" presName="level3hierChild" presStyleCnt="0"/>
      <dgm:spPr/>
    </dgm:pt>
    <dgm:pt modelId="{2BE2A05C-B6BE-45FE-B87B-CF38FC1F2CFC}" type="pres">
      <dgm:prSet presAssocID="{AF9A6D98-4A0C-4E73-A6F3-D03B59F33731}" presName="conn2-1" presStyleLbl="parChTrans1D3" presStyleIdx="3" presStyleCnt="5"/>
      <dgm:spPr/>
    </dgm:pt>
    <dgm:pt modelId="{9C15F4FD-72C9-4886-B02A-9D759BDF91F9}" type="pres">
      <dgm:prSet presAssocID="{AF9A6D98-4A0C-4E73-A6F3-D03B59F33731}" presName="connTx" presStyleLbl="parChTrans1D3" presStyleIdx="3" presStyleCnt="5"/>
      <dgm:spPr/>
    </dgm:pt>
    <dgm:pt modelId="{2BE7E6DE-6E7B-418F-B850-CD1D707D37FF}" type="pres">
      <dgm:prSet presAssocID="{1961FBFC-F3EA-492B-8056-3A05B5C3236C}" presName="root2" presStyleCnt="0"/>
      <dgm:spPr/>
    </dgm:pt>
    <dgm:pt modelId="{E0D6BBD4-CB8C-4CC9-BB48-EF4864887010}" type="pres">
      <dgm:prSet presAssocID="{1961FBFC-F3EA-492B-8056-3A05B5C3236C}" presName="LevelTwoTextNode" presStyleLbl="node3" presStyleIdx="3" presStyleCnt="5">
        <dgm:presLayoutVars>
          <dgm:chPref val="3"/>
        </dgm:presLayoutVars>
      </dgm:prSet>
      <dgm:spPr/>
    </dgm:pt>
    <dgm:pt modelId="{5EC51242-B2F5-47FF-8886-50AB3C634949}" type="pres">
      <dgm:prSet presAssocID="{1961FBFC-F3EA-492B-8056-3A05B5C3236C}" presName="level3hierChild" presStyleCnt="0"/>
      <dgm:spPr/>
    </dgm:pt>
    <dgm:pt modelId="{A9B72261-A3EB-48BE-BEC4-367E44732C55}" type="pres">
      <dgm:prSet presAssocID="{B140DF11-0FB4-41B2-8F8C-B7FDA0D70AC8}" presName="conn2-1" presStyleLbl="parChTrans1D3" presStyleIdx="4" presStyleCnt="5"/>
      <dgm:spPr/>
    </dgm:pt>
    <dgm:pt modelId="{3B0CA2A4-F324-4D10-9C9A-C49703E32953}" type="pres">
      <dgm:prSet presAssocID="{B140DF11-0FB4-41B2-8F8C-B7FDA0D70AC8}" presName="connTx" presStyleLbl="parChTrans1D3" presStyleIdx="4" presStyleCnt="5"/>
      <dgm:spPr/>
    </dgm:pt>
    <dgm:pt modelId="{FE46C164-3D49-46F5-B682-4A7CD754418C}" type="pres">
      <dgm:prSet presAssocID="{D465B6FE-0BE9-4F44-AEF9-2B47A01B0D0B}" presName="root2" presStyleCnt="0"/>
      <dgm:spPr/>
    </dgm:pt>
    <dgm:pt modelId="{D18D9A4E-30A8-4BB3-9460-ADF1A68806A5}" type="pres">
      <dgm:prSet presAssocID="{D465B6FE-0BE9-4F44-AEF9-2B47A01B0D0B}" presName="LevelTwoTextNode" presStyleLbl="node3" presStyleIdx="4" presStyleCnt="5">
        <dgm:presLayoutVars>
          <dgm:chPref val="3"/>
        </dgm:presLayoutVars>
      </dgm:prSet>
      <dgm:spPr/>
    </dgm:pt>
    <dgm:pt modelId="{3CEE317C-673B-4028-A8CC-A0F00EFA4037}" type="pres">
      <dgm:prSet presAssocID="{D465B6FE-0BE9-4F44-AEF9-2B47A01B0D0B}" presName="level3hierChild" presStyleCnt="0"/>
      <dgm:spPr/>
    </dgm:pt>
  </dgm:ptLst>
  <dgm:cxnLst>
    <dgm:cxn modelId="{ABF2C40C-6F57-4615-B1B7-E1F5ADC9236A}" type="presOf" srcId="{D2FD743D-CCB8-41A2-A157-E5FCA17DAE3B}" destId="{20CC52E7-1EBA-42B5-9FFD-16600CB46A7E}" srcOrd="0" destOrd="0" presId="urn:microsoft.com/office/officeart/2005/8/layout/hierarchy2"/>
    <dgm:cxn modelId="{76C6190E-9CBE-4C96-8577-7FBFE242414C}" type="presOf" srcId="{A8463E24-7892-4040-B170-459EA6DA7A7A}" destId="{A6C86469-C2BD-4048-85C2-A9680C30A865}" srcOrd="1" destOrd="0" presId="urn:microsoft.com/office/officeart/2005/8/layout/hierarchy2"/>
    <dgm:cxn modelId="{A824C910-93FA-4F2B-A9F8-D11939D39B87}" srcId="{FECB05F8-CE63-4F34-8B6A-9410BC31F0D3}" destId="{41B8AA2B-FEF0-4A70-B796-E13FB0B17726}" srcOrd="1" destOrd="0" parTransId="{2FE8EAD5-87B4-4C61-8614-3865F1614BE1}" sibTransId="{FAA0AF1F-E3F5-48D1-A7B1-1CB97C137159}"/>
    <dgm:cxn modelId="{77B0FF29-ADFA-4F74-A487-885617647E15}" type="presOf" srcId="{5BE78B19-5B29-42B3-8BB8-1FDE2468E695}" destId="{39F24C94-1175-4557-B22E-5A7E28D24E85}" srcOrd="0" destOrd="0" presId="urn:microsoft.com/office/officeart/2005/8/layout/hierarchy2"/>
    <dgm:cxn modelId="{E08E5830-B317-4B4D-A507-E72288F206E4}" type="presOf" srcId="{AF9A6D98-4A0C-4E73-A6F3-D03B59F33731}" destId="{9C15F4FD-72C9-4886-B02A-9D759BDF91F9}" srcOrd="1" destOrd="0" presId="urn:microsoft.com/office/officeart/2005/8/layout/hierarchy2"/>
    <dgm:cxn modelId="{E022DE34-6852-4509-B958-CA364DEF16B5}" type="presOf" srcId="{9DF2B4A1-C58B-43E3-B69B-C9D4A1BF0876}" destId="{DDB9E0DB-2D76-45E7-A307-7E30F874D48F}" srcOrd="0" destOrd="0" presId="urn:microsoft.com/office/officeart/2005/8/layout/hierarchy2"/>
    <dgm:cxn modelId="{1EE0FE35-E754-4F25-B457-57C1AAC5C749}" type="presOf" srcId="{B140DF11-0FB4-41B2-8F8C-B7FDA0D70AC8}" destId="{A9B72261-A3EB-48BE-BEC4-367E44732C55}" srcOrd="0" destOrd="0" presId="urn:microsoft.com/office/officeart/2005/8/layout/hierarchy2"/>
    <dgm:cxn modelId="{CEDA503D-3C1E-4140-8A8D-14CBEA3CD028}" type="presOf" srcId="{AF9A6D98-4A0C-4E73-A6F3-D03B59F33731}" destId="{2BE2A05C-B6BE-45FE-B87B-CF38FC1F2CFC}" srcOrd="0" destOrd="0" presId="urn:microsoft.com/office/officeart/2005/8/layout/hierarchy2"/>
    <dgm:cxn modelId="{EECA1165-1ED5-401C-8C75-0CF9EF1CDE9F}" srcId="{5BE78B19-5B29-42B3-8BB8-1FDE2468E695}" destId="{1961FBFC-F3EA-492B-8056-3A05B5C3236C}" srcOrd="0" destOrd="0" parTransId="{AF9A6D98-4A0C-4E73-A6F3-D03B59F33731}" sibTransId="{15412535-3B3B-4F4E-8E71-FF48624A96BF}"/>
    <dgm:cxn modelId="{9C0A5C68-74CA-4829-9F1A-52A50C701621}" srcId="{FECB05F8-CE63-4F34-8B6A-9410BC31F0D3}" destId="{932DDF6E-8D91-431D-82BF-1532D9C3E92C}" srcOrd="2" destOrd="0" parTransId="{BDBE264D-80E0-4136-B358-78D18554DE94}" sibTransId="{7F80B77F-5ED3-4D37-B161-FD01B254EF5D}"/>
    <dgm:cxn modelId="{A0DDF151-65B9-47B2-AEDC-0456FBBB4D76}" type="presOf" srcId="{2FE8EAD5-87B4-4C61-8614-3865F1614BE1}" destId="{CF9CD928-349C-4D38-87F7-0FDAFDA76689}" srcOrd="0" destOrd="0" presId="urn:microsoft.com/office/officeart/2005/8/layout/hierarchy2"/>
    <dgm:cxn modelId="{54525A57-1AAF-4054-B372-2AA1C53829FF}" type="presOf" srcId="{1961FBFC-F3EA-492B-8056-3A05B5C3236C}" destId="{E0D6BBD4-CB8C-4CC9-BB48-EF4864887010}" srcOrd="0" destOrd="0" presId="urn:microsoft.com/office/officeart/2005/8/layout/hierarchy2"/>
    <dgm:cxn modelId="{42964D5A-89B9-4D8B-95D4-15F62B724A2F}" type="presOf" srcId="{2FE8EAD5-87B4-4C61-8614-3865F1614BE1}" destId="{6C91CB99-5182-4D18-A8E0-7CC0678755B7}" srcOrd="1" destOrd="0" presId="urn:microsoft.com/office/officeart/2005/8/layout/hierarchy2"/>
    <dgm:cxn modelId="{5A981B7E-B810-4452-A7F4-F18F3F526405}" type="presOf" srcId="{F63E414A-9DD1-4FFD-BDF9-AD74F611688D}" destId="{218FAF00-1AF7-4D0C-B4CD-AB2EDB01F91A}" srcOrd="1" destOrd="0" presId="urn:microsoft.com/office/officeart/2005/8/layout/hierarchy2"/>
    <dgm:cxn modelId="{5A39AC83-A4CD-4B7D-8CE2-1230DFEEC342}" srcId="{5BE78B19-5B29-42B3-8BB8-1FDE2468E695}" destId="{D465B6FE-0BE9-4F44-AEF9-2B47A01B0D0B}" srcOrd="1" destOrd="0" parTransId="{B140DF11-0FB4-41B2-8F8C-B7FDA0D70AC8}" sibTransId="{DE16EFAB-B730-4F9B-99D8-B2305D94AFFF}"/>
    <dgm:cxn modelId="{7AF2FE85-9EF6-4FB4-8229-71E491557354}" type="presOf" srcId="{BDBE264D-80E0-4136-B358-78D18554DE94}" destId="{68A6E9AE-5CF3-4FE4-85E7-6030C8BABCB8}" srcOrd="0" destOrd="0" presId="urn:microsoft.com/office/officeart/2005/8/layout/hierarchy2"/>
    <dgm:cxn modelId="{22C2F38D-B09E-4751-AB97-516033C5A347}" srcId="{FECB05F8-CE63-4F34-8B6A-9410BC31F0D3}" destId="{CD61B6A6-0EBC-4561-8245-4C1150B8221D}" srcOrd="0" destOrd="0" parTransId="{A8463E24-7892-4040-B170-459EA6DA7A7A}" sibTransId="{0A695526-29AC-486C-A441-690A71049DF4}"/>
    <dgm:cxn modelId="{78E9E993-0586-4B9E-9434-F222C302D92A}" type="presOf" srcId="{F63E414A-9DD1-4FFD-BDF9-AD74F611688D}" destId="{72A6E2EB-6813-42B7-A5D4-E1065A7B3CFC}" srcOrd="0" destOrd="0" presId="urn:microsoft.com/office/officeart/2005/8/layout/hierarchy2"/>
    <dgm:cxn modelId="{069FA995-1341-4B6F-9B18-E273E0730F7B}" type="presOf" srcId="{B140DF11-0FB4-41B2-8F8C-B7FDA0D70AC8}" destId="{3B0CA2A4-F324-4D10-9C9A-C49703E32953}" srcOrd="1" destOrd="0" presId="urn:microsoft.com/office/officeart/2005/8/layout/hierarchy2"/>
    <dgm:cxn modelId="{56B955A6-E4C8-407E-8F33-E094868514B3}" type="presOf" srcId="{FECB05F8-CE63-4F34-8B6A-9410BC31F0D3}" destId="{C1CB33DF-4858-4807-8C9E-EB672B32A93D}" srcOrd="0" destOrd="0" presId="urn:microsoft.com/office/officeart/2005/8/layout/hierarchy2"/>
    <dgm:cxn modelId="{D43726B8-D20D-44DD-9516-68537AA936E5}" srcId="{9DF2B4A1-C58B-43E3-B69B-C9D4A1BF0876}" destId="{FECB05F8-CE63-4F34-8B6A-9410BC31F0D3}" srcOrd="0" destOrd="0" parTransId="{F63E414A-9DD1-4FFD-BDF9-AD74F611688D}" sibTransId="{D3F90B41-E158-4812-8397-5FAC07BDA09E}"/>
    <dgm:cxn modelId="{398EF0BB-84DE-4987-B4E8-EEF6EB053FAD}" type="presOf" srcId="{A8463E24-7892-4040-B170-459EA6DA7A7A}" destId="{E47320C7-B60C-4ED3-8C2E-77C7B169FB93}" srcOrd="0" destOrd="0" presId="urn:microsoft.com/office/officeart/2005/8/layout/hierarchy2"/>
    <dgm:cxn modelId="{6085C0C1-6539-4F79-9CBB-E3726B41DBB3}" type="presOf" srcId="{703D45C7-CC9A-4FB7-82D8-9C597060DEE2}" destId="{9A5159A5-8502-43E9-A434-4A0A44205D19}" srcOrd="1" destOrd="0" presId="urn:microsoft.com/office/officeart/2005/8/layout/hierarchy2"/>
    <dgm:cxn modelId="{04BE36C2-89FF-40B8-A2C6-AB5D5778A1D2}" srcId="{9DF2B4A1-C58B-43E3-B69B-C9D4A1BF0876}" destId="{5BE78B19-5B29-42B3-8BB8-1FDE2468E695}" srcOrd="1" destOrd="0" parTransId="{703D45C7-CC9A-4FB7-82D8-9C597060DEE2}" sibTransId="{1B16AB30-5A4E-41A7-A1EF-3495E8BECC4D}"/>
    <dgm:cxn modelId="{7863F2CA-9EC1-4F10-91A9-96BAD290FB42}" type="presOf" srcId="{41B8AA2B-FEF0-4A70-B796-E13FB0B17726}" destId="{7FE2EC96-7941-4BAF-8C3C-1386DCEBF2AD}" srcOrd="0" destOrd="0" presId="urn:microsoft.com/office/officeart/2005/8/layout/hierarchy2"/>
    <dgm:cxn modelId="{0AFC26D0-6A07-47F0-B815-598368C9909C}" type="presOf" srcId="{932DDF6E-8D91-431D-82BF-1532D9C3E92C}" destId="{31BC3BB7-CFBE-4C94-8EE3-91BB88BA270F}" srcOrd="0" destOrd="0" presId="urn:microsoft.com/office/officeart/2005/8/layout/hierarchy2"/>
    <dgm:cxn modelId="{71AE04D1-188A-47F7-AC4D-9CA4423E7928}" type="presOf" srcId="{703D45C7-CC9A-4FB7-82D8-9C597060DEE2}" destId="{CBF22193-4FFD-41C8-B68B-447B1101EE6F}" srcOrd="0" destOrd="0" presId="urn:microsoft.com/office/officeart/2005/8/layout/hierarchy2"/>
    <dgm:cxn modelId="{C3BB70DE-40B1-49D4-9563-EF759434B03B}" srcId="{D2FD743D-CCB8-41A2-A157-E5FCA17DAE3B}" destId="{9DF2B4A1-C58B-43E3-B69B-C9D4A1BF0876}" srcOrd="0" destOrd="0" parTransId="{609BF80F-CDFB-4428-98E9-11A1A9E38C69}" sibTransId="{3CB603E7-0924-4477-9323-C8F407F80404}"/>
    <dgm:cxn modelId="{559B91F0-E4B6-4C5C-BDD6-3CA9D66C00F0}" type="presOf" srcId="{D465B6FE-0BE9-4F44-AEF9-2B47A01B0D0B}" destId="{D18D9A4E-30A8-4BB3-9460-ADF1A68806A5}" srcOrd="0" destOrd="0" presId="urn:microsoft.com/office/officeart/2005/8/layout/hierarchy2"/>
    <dgm:cxn modelId="{2FC047F2-5FA7-4878-84F6-84D2F2509451}" type="presOf" srcId="{BDBE264D-80E0-4136-B358-78D18554DE94}" destId="{D7D0E9D3-32B9-47DA-A02C-384E1843F77B}" srcOrd="1" destOrd="0" presId="urn:microsoft.com/office/officeart/2005/8/layout/hierarchy2"/>
    <dgm:cxn modelId="{3D2360F9-3D82-4884-8B64-7349EE42A252}" type="presOf" srcId="{CD61B6A6-0EBC-4561-8245-4C1150B8221D}" destId="{A78F9448-D66F-437E-817B-1A119DE8A044}" srcOrd="0" destOrd="0" presId="urn:microsoft.com/office/officeart/2005/8/layout/hierarchy2"/>
    <dgm:cxn modelId="{947DE9BF-1AEF-4241-A9A0-1476E4A56654}" type="presParOf" srcId="{20CC52E7-1EBA-42B5-9FFD-16600CB46A7E}" destId="{8686F84D-8E05-4496-860F-591AEBA1BAAE}" srcOrd="0" destOrd="0" presId="urn:microsoft.com/office/officeart/2005/8/layout/hierarchy2"/>
    <dgm:cxn modelId="{DA1832D2-A556-4A2B-8A55-74888F9A4841}" type="presParOf" srcId="{8686F84D-8E05-4496-860F-591AEBA1BAAE}" destId="{DDB9E0DB-2D76-45E7-A307-7E30F874D48F}" srcOrd="0" destOrd="0" presId="urn:microsoft.com/office/officeart/2005/8/layout/hierarchy2"/>
    <dgm:cxn modelId="{0D4A6AF4-6219-47BE-81B5-4ABB6E9070AF}" type="presParOf" srcId="{8686F84D-8E05-4496-860F-591AEBA1BAAE}" destId="{0FD9A191-B055-4F65-B7A8-420C9A08F88D}" srcOrd="1" destOrd="0" presId="urn:microsoft.com/office/officeart/2005/8/layout/hierarchy2"/>
    <dgm:cxn modelId="{AE1A6BDC-3BA0-448D-8B47-4B18835A2527}" type="presParOf" srcId="{0FD9A191-B055-4F65-B7A8-420C9A08F88D}" destId="{72A6E2EB-6813-42B7-A5D4-E1065A7B3CFC}" srcOrd="0" destOrd="0" presId="urn:microsoft.com/office/officeart/2005/8/layout/hierarchy2"/>
    <dgm:cxn modelId="{1BC72406-201B-4F64-A5AB-DD9FD9A79FB1}" type="presParOf" srcId="{72A6E2EB-6813-42B7-A5D4-E1065A7B3CFC}" destId="{218FAF00-1AF7-4D0C-B4CD-AB2EDB01F91A}" srcOrd="0" destOrd="0" presId="urn:microsoft.com/office/officeart/2005/8/layout/hierarchy2"/>
    <dgm:cxn modelId="{2A16C6C4-A951-47E7-8605-2EE779294F9D}" type="presParOf" srcId="{0FD9A191-B055-4F65-B7A8-420C9A08F88D}" destId="{90EEFF5B-18F2-4B6B-B919-19CFF9B7FD63}" srcOrd="1" destOrd="0" presId="urn:microsoft.com/office/officeart/2005/8/layout/hierarchy2"/>
    <dgm:cxn modelId="{72A5AD40-FE67-4B8D-B331-E0029ADF081E}" type="presParOf" srcId="{90EEFF5B-18F2-4B6B-B919-19CFF9B7FD63}" destId="{C1CB33DF-4858-4807-8C9E-EB672B32A93D}" srcOrd="0" destOrd="0" presId="urn:microsoft.com/office/officeart/2005/8/layout/hierarchy2"/>
    <dgm:cxn modelId="{03186290-6757-413E-BDC7-E17FBFEDE80E}" type="presParOf" srcId="{90EEFF5B-18F2-4B6B-B919-19CFF9B7FD63}" destId="{6FA720DA-C55A-4DD3-9CE4-4C2017797C72}" srcOrd="1" destOrd="0" presId="urn:microsoft.com/office/officeart/2005/8/layout/hierarchy2"/>
    <dgm:cxn modelId="{81E8EB4C-E4DD-446B-9EA8-91E733EA7A01}" type="presParOf" srcId="{6FA720DA-C55A-4DD3-9CE4-4C2017797C72}" destId="{E47320C7-B60C-4ED3-8C2E-77C7B169FB93}" srcOrd="0" destOrd="0" presId="urn:microsoft.com/office/officeart/2005/8/layout/hierarchy2"/>
    <dgm:cxn modelId="{EEC539B3-689E-45D4-964B-17A761B3DD86}" type="presParOf" srcId="{E47320C7-B60C-4ED3-8C2E-77C7B169FB93}" destId="{A6C86469-C2BD-4048-85C2-A9680C30A865}" srcOrd="0" destOrd="0" presId="urn:microsoft.com/office/officeart/2005/8/layout/hierarchy2"/>
    <dgm:cxn modelId="{44E32B36-A92A-4824-AE50-597D57A1F9B6}" type="presParOf" srcId="{6FA720DA-C55A-4DD3-9CE4-4C2017797C72}" destId="{387B56EA-0C9D-45B9-AD22-3AEDCF758260}" srcOrd="1" destOrd="0" presId="urn:microsoft.com/office/officeart/2005/8/layout/hierarchy2"/>
    <dgm:cxn modelId="{B0E9C464-D144-437D-8C32-2ED11B103B86}" type="presParOf" srcId="{387B56EA-0C9D-45B9-AD22-3AEDCF758260}" destId="{A78F9448-D66F-437E-817B-1A119DE8A044}" srcOrd="0" destOrd="0" presId="urn:microsoft.com/office/officeart/2005/8/layout/hierarchy2"/>
    <dgm:cxn modelId="{0484BC3C-0858-49A9-A519-7A58620ABDA7}" type="presParOf" srcId="{387B56EA-0C9D-45B9-AD22-3AEDCF758260}" destId="{65B96617-FE3D-46B5-8302-F985E41541EF}" srcOrd="1" destOrd="0" presId="urn:microsoft.com/office/officeart/2005/8/layout/hierarchy2"/>
    <dgm:cxn modelId="{D1BB46CE-070D-4700-96EA-FED903C4B62D}" type="presParOf" srcId="{6FA720DA-C55A-4DD3-9CE4-4C2017797C72}" destId="{CF9CD928-349C-4D38-87F7-0FDAFDA76689}" srcOrd="2" destOrd="0" presId="urn:microsoft.com/office/officeart/2005/8/layout/hierarchy2"/>
    <dgm:cxn modelId="{EA487A37-2FA3-4933-BF74-642658233FEA}" type="presParOf" srcId="{CF9CD928-349C-4D38-87F7-0FDAFDA76689}" destId="{6C91CB99-5182-4D18-A8E0-7CC0678755B7}" srcOrd="0" destOrd="0" presId="urn:microsoft.com/office/officeart/2005/8/layout/hierarchy2"/>
    <dgm:cxn modelId="{37822376-7E21-4748-80B5-9EAD5104634D}" type="presParOf" srcId="{6FA720DA-C55A-4DD3-9CE4-4C2017797C72}" destId="{7EE9AD8B-B6BF-40F7-962D-BAEC80BB5538}" srcOrd="3" destOrd="0" presId="urn:microsoft.com/office/officeart/2005/8/layout/hierarchy2"/>
    <dgm:cxn modelId="{CBD55630-6FF7-4D4D-8C78-5FFEF45968AF}" type="presParOf" srcId="{7EE9AD8B-B6BF-40F7-962D-BAEC80BB5538}" destId="{7FE2EC96-7941-4BAF-8C3C-1386DCEBF2AD}" srcOrd="0" destOrd="0" presId="urn:microsoft.com/office/officeart/2005/8/layout/hierarchy2"/>
    <dgm:cxn modelId="{8F1ED39C-7582-4FF2-9E62-4497BD21E02A}" type="presParOf" srcId="{7EE9AD8B-B6BF-40F7-962D-BAEC80BB5538}" destId="{99C243E0-2C5F-466F-90D9-12692CCEC248}" srcOrd="1" destOrd="0" presId="urn:microsoft.com/office/officeart/2005/8/layout/hierarchy2"/>
    <dgm:cxn modelId="{B92FEFA0-5993-4B4E-B3C4-D26D0F123D83}" type="presParOf" srcId="{6FA720DA-C55A-4DD3-9CE4-4C2017797C72}" destId="{68A6E9AE-5CF3-4FE4-85E7-6030C8BABCB8}" srcOrd="4" destOrd="0" presId="urn:microsoft.com/office/officeart/2005/8/layout/hierarchy2"/>
    <dgm:cxn modelId="{BCBC5C27-7DEE-430D-BFC3-75D787F7386C}" type="presParOf" srcId="{68A6E9AE-5CF3-4FE4-85E7-6030C8BABCB8}" destId="{D7D0E9D3-32B9-47DA-A02C-384E1843F77B}" srcOrd="0" destOrd="0" presId="urn:microsoft.com/office/officeart/2005/8/layout/hierarchy2"/>
    <dgm:cxn modelId="{0A299831-AA90-41AE-83D2-3D1D799B5E2B}" type="presParOf" srcId="{6FA720DA-C55A-4DD3-9CE4-4C2017797C72}" destId="{8C5D6AED-2C27-4065-B34F-D7A141487F09}" srcOrd="5" destOrd="0" presId="urn:microsoft.com/office/officeart/2005/8/layout/hierarchy2"/>
    <dgm:cxn modelId="{BC320F3A-8229-4BDE-A568-1B8BA7C6CE3C}" type="presParOf" srcId="{8C5D6AED-2C27-4065-B34F-D7A141487F09}" destId="{31BC3BB7-CFBE-4C94-8EE3-91BB88BA270F}" srcOrd="0" destOrd="0" presId="urn:microsoft.com/office/officeart/2005/8/layout/hierarchy2"/>
    <dgm:cxn modelId="{6F7FCB87-CA9D-422E-A220-93384E1AE21B}" type="presParOf" srcId="{8C5D6AED-2C27-4065-B34F-D7A141487F09}" destId="{AC1A8608-F9B0-426A-8C8B-A7CE6D333F6D}" srcOrd="1" destOrd="0" presId="urn:microsoft.com/office/officeart/2005/8/layout/hierarchy2"/>
    <dgm:cxn modelId="{DB675B90-203A-4981-A2BB-BE199238A4F4}" type="presParOf" srcId="{0FD9A191-B055-4F65-B7A8-420C9A08F88D}" destId="{CBF22193-4FFD-41C8-B68B-447B1101EE6F}" srcOrd="2" destOrd="0" presId="urn:microsoft.com/office/officeart/2005/8/layout/hierarchy2"/>
    <dgm:cxn modelId="{C7AFD58A-9F9D-4494-BE47-91A59D66F6C5}" type="presParOf" srcId="{CBF22193-4FFD-41C8-B68B-447B1101EE6F}" destId="{9A5159A5-8502-43E9-A434-4A0A44205D19}" srcOrd="0" destOrd="0" presId="urn:microsoft.com/office/officeart/2005/8/layout/hierarchy2"/>
    <dgm:cxn modelId="{BE59B216-459D-48B7-AC85-9120851B7CA3}" type="presParOf" srcId="{0FD9A191-B055-4F65-B7A8-420C9A08F88D}" destId="{04D4B8B1-A0C7-4B05-9563-EE87036A9B04}" srcOrd="3" destOrd="0" presId="urn:microsoft.com/office/officeart/2005/8/layout/hierarchy2"/>
    <dgm:cxn modelId="{6C3B9438-0DCD-4ACD-AA8D-1822AEB8F95A}" type="presParOf" srcId="{04D4B8B1-A0C7-4B05-9563-EE87036A9B04}" destId="{39F24C94-1175-4557-B22E-5A7E28D24E85}" srcOrd="0" destOrd="0" presId="urn:microsoft.com/office/officeart/2005/8/layout/hierarchy2"/>
    <dgm:cxn modelId="{CE191590-5130-4066-ADEE-5360847D4F3A}" type="presParOf" srcId="{04D4B8B1-A0C7-4B05-9563-EE87036A9B04}" destId="{D4422FB3-BA4D-45F3-BFE0-ACDA0B9D76D5}" srcOrd="1" destOrd="0" presId="urn:microsoft.com/office/officeart/2005/8/layout/hierarchy2"/>
    <dgm:cxn modelId="{0865D573-6F9D-4F13-A879-8B94E8ECE21C}" type="presParOf" srcId="{D4422FB3-BA4D-45F3-BFE0-ACDA0B9D76D5}" destId="{2BE2A05C-B6BE-45FE-B87B-CF38FC1F2CFC}" srcOrd="0" destOrd="0" presId="urn:microsoft.com/office/officeart/2005/8/layout/hierarchy2"/>
    <dgm:cxn modelId="{FEFE9295-E1C5-47C1-B02C-A5B5C81D2A3D}" type="presParOf" srcId="{2BE2A05C-B6BE-45FE-B87B-CF38FC1F2CFC}" destId="{9C15F4FD-72C9-4886-B02A-9D759BDF91F9}" srcOrd="0" destOrd="0" presId="urn:microsoft.com/office/officeart/2005/8/layout/hierarchy2"/>
    <dgm:cxn modelId="{C78276A7-3910-4C71-AAB0-E51D15B3565E}" type="presParOf" srcId="{D4422FB3-BA4D-45F3-BFE0-ACDA0B9D76D5}" destId="{2BE7E6DE-6E7B-418F-B850-CD1D707D37FF}" srcOrd="1" destOrd="0" presId="urn:microsoft.com/office/officeart/2005/8/layout/hierarchy2"/>
    <dgm:cxn modelId="{2309077B-6DAB-41F7-83FE-7258B7B981DD}" type="presParOf" srcId="{2BE7E6DE-6E7B-418F-B850-CD1D707D37FF}" destId="{E0D6BBD4-CB8C-4CC9-BB48-EF4864887010}" srcOrd="0" destOrd="0" presId="urn:microsoft.com/office/officeart/2005/8/layout/hierarchy2"/>
    <dgm:cxn modelId="{90952CE9-A3F1-4B7E-8333-153401C2C9D3}" type="presParOf" srcId="{2BE7E6DE-6E7B-418F-B850-CD1D707D37FF}" destId="{5EC51242-B2F5-47FF-8886-50AB3C634949}" srcOrd="1" destOrd="0" presId="urn:microsoft.com/office/officeart/2005/8/layout/hierarchy2"/>
    <dgm:cxn modelId="{AD22CEF2-2878-418D-9862-3A0BCCE45DD8}" type="presParOf" srcId="{D4422FB3-BA4D-45F3-BFE0-ACDA0B9D76D5}" destId="{A9B72261-A3EB-48BE-BEC4-367E44732C55}" srcOrd="2" destOrd="0" presId="urn:microsoft.com/office/officeart/2005/8/layout/hierarchy2"/>
    <dgm:cxn modelId="{72B1561E-F37A-4A1F-AEC5-3ACA0B8305B3}" type="presParOf" srcId="{A9B72261-A3EB-48BE-BEC4-367E44732C55}" destId="{3B0CA2A4-F324-4D10-9C9A-C49703E32953}" srcOrd="0" destOrd="0" presId="urn:microsoft.com/office/officeart/2005/8/layout/hierarchy2"/>
    <dgm:cxn modelId="{D4DE8971-8E5E-4575-8499-709B55755B8E}" type="presParOf" srcId="{D4422FB3-BA4D-45F3-BFE0-ACDA0B9D76D5}" destId="{FE46C164-3D49-46F5-B682-4A7CD754418C}" srcOrd="3" destOrd="0" presId="urn:microsoft.com/office/officeart/2005/8/layout/hierarchy2"/>
    <dgm:cxn modelId="{333FF833-89D4-46CF-A8F0-E7BF8AB50ECF}" type="presParOf" srcId="{FE46C164-3D49-46F5-B682-4A7CD754418C}" destId="{D18D9A4E-30A8-4BB3-9460-ADF1A68806A5}" srcOrd="0" destOrd="0" presId="urn:microsoft.com/office/officeart/2005/8/layout/hierarchy2"/>
    <dgm:cxn modelId="{5A2AC8D7-EA72-43A7-87EA-4ED2A838A0F9}" type="presParOf" srcId="{FE46C164-3D49-46F5-B682-4A7CD754418C}" destId="{3CEE317C-673B-4028-A8CC-A0F00EFA40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A1A551-4FC6-42DD-9F85-EAD4A1AAA2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820899-82A5-4911-BFFC-1129E3541681}">
      <dgm:prSet phldrT="[ข้อความ]"/>
      <dgm:spPr/>
      <dgm:t>
        <a:bodyPr/>
        <a:lstStyle/>
        <a:p>
          <a:r>
            <a:rPr lang="en-US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HDL</a:t>
          </a:r>
        </a:p>
      </dgm:t>
    </dgm:pt>
    <dgm:pt modelId="{87E096DA-805F-4AF1-A5DD-DFAE466DB28F}" type="parTrans" cxnId="{FC50E80C-BF9E-4A96-82BD-04973B25ED71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1523062A-81C8-4567-876B-86CEEEC3E006}" type="sibTrans" cxnId="{FC50E80C-BF9E-4A96-82BD-04973B25ED71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CAEF6B22-7E8E-494C-9105-14A5971DC4A4}">
      <dgm:prSet phldrT="[ข้อความ]"/>
      <dgm:spPr/>
      <dgm:t>
        <a:bodyPr/>
        <a:lstStyle/>
        <a:p>
          <a:r>
            <a:rPr lang="th-TH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พบมากในปลาและถั่ว</a:t>
          </a:r>
          <a:endParaRPr lang="en-US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A3824E5B-AFAF-40AC-BC42-CA855D1F78D0}" type="parTrans" cxnId="{09B2BC44-3659-4BF6-B21B-ECB80DA31DF7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D90D1310-9390-4A1D-8DF2-11F920CF8C46}" type="sibTrans" cxnId="{09B2BC44-3659-4BF6-B21B-ECB80DA31DF7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5D608029-DE70-4AB9-B870-E96A889C3F08}">
      <dgm:prSet phldrT="[ข้อความ]"/>
      <dgm:spPr/>
      <dgm:t>
        <a:bodyPr/>
        <a:lstStyle/>
        <a:p>
          <a:r>
            <a:rPr lang="th-TH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น้อยกว่า </a:t>
          </a:r>
          <a:r>
            <a:rPr lang="en-US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35</a:t>
          </a:r>
          <a:r>
            <a:rPr lang="th-TH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 </a:t>
          </a:r>
          <a:r>
            <a:rPr lang="en-US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mg/dl </a:t>
          </a:r>
          <a:r>
            <a:rPr lang="th-TH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เสี่ยง</a:t>
          </a:r>
          <a:endParaRPr lang="en-US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800DB2C0-D511-4206-AC8B-E3C7C0FE2EB4}" type="parTrans" cxnId="{4DFCA4C2-2DBD-442D-B4B2-D459CCA13B8C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E9D4931C-E0D2-4559-A820-07A3136106EA}" type="sibTrans" cxnId="{4DFCA4C2-2DBD-442D-B4B2-D459CCA13B8C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E079DEAE-594E-4028-AF60-6984F46BCFB0}">
      <dgm:prSet phldrT="[ข้อความ]"/>
      <dgm:spPr/>
      <dgm:t>
        <a:bodyPr/>
        <a:lstStyle/>
        <a:p>
          <a:r>
            <a:rPr lang="en-US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LDL</a:t>
          </a:r>
        </a:p>
      </dgm:t>
    </dgm:pt>
    <dgm:pt modelId="{4AEF9E76-FEFA-48E1-AFFE-27FE80C13B9D}" type="parTrans" cxnId="{E68777A1-94BB-45DD-81B4-06B9F6A22411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90C0E3D9-BB56-4B78-A8BA-3CF3AB359439}" type="sibTrans" cxnId="{E68777A1-94BB-45DD-81B4-06B9F6A22411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54758C9B-6EC1-4E81-AD4D-4881E25DB2F0}">
      <dgm:prSet phldrT="[ข้อความ]"/>
      <dgm:spPr/>
      <dgm:t>
        <a:bodyPr/>
        <a:lstStyle/>
        <a:p>
          <a:r>
            <a:rPr lang="th-TH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ไขมันจากสัตว์</a:t>
          </a:r>
          <a:endParaRPr lang="en-US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8AD5E4D9-0971-4526-8893-8E410A3C412A}" type="parTrans" cxnId="{E7A450D3-B20F-4FA9-AEBD-9FA3ADE5399B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F135B74C-7DA1-4B9B-AA24-021FE2E7A98B}" type="sibTrans" cxnId="{E7A450D3-B20F-4FA9-AEBD-9FA3ADE5399B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9ECE1D33-6779-4C9B-A588-529BBD184E37}">
      <dgm:prSet phldrT="[ข้อความ]"/>
      <dgm:spPr/>
      <dgm:t>
        <a:bodyPr/>
        <a:lstStyle/>
        <a:p>
          <a:r>
            <a:rPr lang="th-TH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น้ำมันปาล์ม</a:t>
          </a:r>
          <a:endParaRPr lang="en-US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0FE0BE87-7148-4270-8899-2C1D8016166D}" type="parTrans" cxnId="{7A258A5F-91D3-449F-80C1-316D8D5F5106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4E2D06B6-EB90-45F0-BDE7-FBE79A43557D}" type="sibTrans" cxnId="{7A258A5F-91D3-449F-80C1-316D8D5F5106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B3177DA3-CB5D-4740-998E-0EF2C5C82F95}">
      <dgm:prSet phldrT="[ข้อความ]"/>
      <dgm:spPr/>
      <dgm:t>
        <a:bodyPr/>
        <a:lstStyle/>
        <a:p>
          <a:r>
            <a:rPr lang="th-TH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น้ำมันมะพร้าว</a:t>
          </a:r>
          <a:endParaRPr lang="en-US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EC1DC5BF-397D-43EA-8402-11D422883086}" type="parTrans" cxnId="{F35C0B1F-31AE-4487-9206-5236CC5E7C6C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7E42EAA5-6A12-4C71-BB5E-C8029C0A3BC5}" type="sibTrans" cxnId="{F35C0B1F-31AE-4487-9206-5236CC5E7C6C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2BDC4729-8D8B-49F1-94EA-78ED09DBF9E4}">
      <dgm:prSet phldrT="[ข้อความ]"/>
      <dgm:spPr/>
      <dgm:t>
        <a:bodyPr/>
        <a:lstStyle/>
        <a:p>
          <a:r>
            <a:rPr lang="th-TH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มากกว่า </a:t>
          </a:r>
          <a:r>
            <a:rPr lang="en-US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60</a:t>
          </a:r>
          <a:r>
            <a:rPr lang="th-TH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 </a:t>
          </a:r>
          <a:r>
            <a:rPr lang="en-US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mg/dl </a:t>
          </a:r>
          <a:r>
            <a:rPr lang="th-TH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ดี</a:t>
          </a:r>
          <a:endParaRPr lang="en-US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D36F26B7-8FC0-4DA4-8ACB-D5585EA78A4B}" type="parTrans" cxnId="{76892DD9-2D3F-407A-9A81-A0C32D606A23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4BB03838-7894-4254-9998-538A41E64432}" type="sibTrans" cxnId="{76892DD9-2D3F-407A-9A81-A0C32D606A23}">
      <dgm:prSet/>
      <dgm:spPr/>
      <dgm:t>
        <a:bodyPr/>
        <a:lstStyle/>
        <a:p>
          <a:endParaRPr lang="en-US">
            <a:latin typeface="4805KwangMD_Influenza" panose="02000000000000000000" pitchFamily="2" charset="0"/>
            <a:cs typeface="4805KwangMD_Influenza" panose="02000000000000000000" pitchFamily="2" charset="0"/>
          </a:endParaRPr>
        </a:p>
      </dgm:t>
    </dgm:pt>
    <dgm:pt modelId="{95D45154-C9E4-4B66-A17A-A08D79294F11}" type="pres">
      <dgm:prSet presAssocID="{3EA1A551-4FC6-42DD-9F85-EAD4A1AAA26D}" presName="Name0" presStyleCnt="0">
        <dgm:presLayoutVars>
          <dgm:dir/>
          <dgm:animLvl val="lvl"/>
          <dgm:resizeHandles val="exact"/>
        </dgm:presLayoutVars>
      </dgm:prSet>
      <dgm:spPr/>
    </dgm:pt>
    <dgm:pt modelId="{CD127963-2728-4F10-877E-A5998479928F}" type="pres">
      <dgm:prSet presAssocID="{6B820899-82A5-4911-BFFC-1129E3541681}" presName="composite" presStyleCnt="0"/>
      <dgm:spPr/>
    </dgm:pt>
    <dgm:pt modelId="{9F66C28F-401D-4B58-A2CB-41BD7366CDE6}" type="pres">
      <dgm:prSet presAssocID="{6B820899-82A5-4911-BFFC-1129E354168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F868B76-AB6A-4FEF-A2EF-3B1F22AA7512}" type="pres">
      <dgm:prSet presAssocID="{6B820899-82A5-4911-BFFC-1129E3541681}" presName="desTx" presStyleLbl="alignAccFollowNode1" presStyleIdx="0" presStyleCnt="2">
        <dgm:presLayoutVars>
          <dgm:bulletEnabled val="1"/>
        </dgm:presLayoutVars>
      </dgm:prSet>
      <dgm:spPr/>
    </dgm:pt>
    <dgm:pt modelId="{EF614AF6-3799-493B-963B-74BC06253388}" type="pres">
      <dgm:prSet presAssocID="{1523062A-81C8-4567-876B-86CEEEC3E006}" presName="space" presStyleCnt="0"/>
      <dgm:spPr/>
    </dgm:pt>
    <dgm:pt modelId="{CA8B4659-25A4-4524-800A-83262C52D123}" type="pres">
      <dgm:prSet presAssocID="{E079DEAE-594E-4028-AF60-6984F46BCFB0}" presName="composite" presStyleCnt="0"/>
      <dgm:spPr/>
    </dgm:pt>
    <dgm:pt modelId="{94BF3CC3-8F2F-4225-9E8F-C54A90CDDD72}" type="pres">
      <dgm:prSet presAssocID="{E079DEAE-594E-4028-AF60-6984F46BCFB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D7B671B-074E-4173-A679-E451EDE32ABB}" type="pres">
      <dgm:prSet presAssocID="{E079DEAE-594E-4028-AF60-6984F46BCFB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C50E80C-BF9E-4A96-82BD-04973B25ED71}" srcId="{3EA1A551-4FC6-42DD-9F85-EAD4A1AAA26D}" destId="{6B820899-82A5-4911-BFFC-1129E3541681}" srcOrd="0" destOrd="0" parTransId="{87E096DA-805F-4AF1-A5DD-DFAE466DB28F}" sibTransId="{1523062A-81C8-4567-876B-86CEEEC3E006}"/>
    <dgm:cxn modelId="{F35C0B1F-31AE-4487-9206-5236CC5E7C6C}" srcId="{E079DEAE-594E-4028-AF60-6984F46BCFB0}" destId="{B3177DA3-CB5D-4740-998E-0EF2C5C82F95}" srcOrd="2" destOrd="0" parTransId="{EC1DC5BF-397D-43EA-8402-11D422883086}" sibTransId="{7E42EAA5-6A12-4C71-BB5E-C8029C0A3BC5}"/>
    <dgm:cxn modelId="{26E23C27-7375-49E6-BE08-AA2395F22B40}" type="presOf" srcId="{3EA1A551-4FC6-42DD-9F85-EAD4A1AAA26D}" destId="{95D45154-C9E4-4B66-A17A-A08D79294F11}" srcOrd="0" destOrd="0" presId="urn:microsoft.com/office/officeart/2005/8/layout/hList1"/>
    <dgm:cxn modelId="{754D813C-AB49-4623-A5DE-7EA8933A202E}" type="presOf" srcId="{6B820899-82A5-4911-BFFC-1129E3541681}" destId="{9F66C28F-401D-4B58-A2CB-41BD7366CDE6}" srcOrd="0" destOrd="0" presId="urn:microsoft.com/office/officeart/2005/8/layout/hList1"/>
    <dgm:cxn modelId="{7A258A5F-91D3-449F-80C1-316D8D5F5106}" srcId="{E079DEAE-594E-4028-AF60-6984F46BCFB0}" destId="{9ECE1D33-6779-4C9B-A588-529BBD184E37}" srcOrd="1" destOrd="0" parTransId="{0FE0BE87-7148-4270-8899-2C1D8016166D}" sibTransId="{4E2D06B6-EB90-45F0-BDE7-FBE79A43557D}"/>
    <dgm:cxn modelId="{09B2BC44-3659-4BF6-B21B-ECB80DA31DF7}" srcId="{6B820899-82A5-4911-BFFC-1129E3541681}" destId="{CAEF6B22-7E8E-494C-9105-14A5971DC4A4}" srcOrd="0" destOrd="0" parTransId="{A3824E5B-AFAF-40AC-BC42-CA855D1F78D0}" sibTransId="{D90D1310-9390-4A1D-8DF2-11F920CF8C46}"/>
    <dgm:cxn modelId="{83454451-7613-45A7-86E8-1F011C86C99E}" type="presOf" srcId="{E079DEAE-594E-4028-AF60-6984F46BCFB0}" destId="{94BF3CC3-8F2F-4225-9E8F-C54A90CDDD72}" srcOrd="0" destOrd="0" presId="urn:microsoft.com/office/officeart/2005/8/layout/hList1"/>
    <dgm:cxn modelId="{3258C071-6298-4BE6-8EA3-64297E27F0C4}" type="presOf" srcId="{B3177DA3-CB5D-4740-998E-0EF2C5C82F95}" destId="{9D7B671B-074E-4173-A679-E451EDE32ABB}" srcOrd="0" destOrd="2" presId="urn:microsoft.com/office/officeart/2005/8/layout/hList1"/>
    <dgm:cxn modelId="{7C22CF7F-B600-4B86-8CE4-98FC50B97A30}" type="presOf" srcId="{2BDC4729-8D8B-49F1-94EA-78ED09DBF9E4}" destId="{9F868B76-AB6A-4FEF-A2EF-3B1F22AA7512}" srcOrd="0" destOrd="2" presId="urn:microsoft.com/office/officeart/2005/8/layout/hList1"/>
    <dgm:cxn modelId="{73CD2191-B857-456A-B292-7B9ED7D1D8BB}" type="presOf" srcId="{54758C9B-6EC1-4E81-AD4D-4881E25DB2F0}" destId="{9D7B671B-074E-4173-A679-E451EDE32ABB}" srcOrd="0" destOrd="0" presId="urn:microsoft.com/office/officeart/2005/8/layout/hList1"/>
    <dgm:cxn modelId="{E68777A1-94BB-45DD-81B4-06B9F6A22411}" srcId="{3EA1A551-4FC6-42DD-9F85-EAD4A1AAA26D}" destId="{E079DEAE-594E-4028-AF60-6984F46BCFB0}" srcOrd="1" destOrd="0" parTransId="{4AEF9E76-FEFA-48E1-AFFE-27FE80C13B9D}" sibTransId="{90C0E3D9-BB56-4B78-A8BA-3CF3AB359439}"/>
    <dgm:cxn modelId="{64A84FA8-C766-4269-84BE-C11EC9F0E55C}" type="presOf" srcId="{5D608029-DE70-4AB9-B870-E96A889C3F08}" destId="{9F868B76-AB6A-4FEF-A2EF-3B1F22AA7512}" srcOrd="0" destOrd="1" presId="urn:microsoft.com/office/officeart/2005/8/layout/hList1"/>
    <dgm:cxn modelId="{4DFCA4C2-2DBD-442D-B4B2-D459CCA13B8C}" srcId="{6B820899-82A5-4911-BFFC-1129E3541681}" destId="{5D608029-DE70-4AB9-B870-E96A889C3F08}" srcOrd="1" destOrd="0" parTransId="{800DB2C0-D511-4206-AC8B-E3C7C0FE2EB4}" sibTransId="{E9D4931C-E0D2-4559-A820-07A3136106EA}"/>
    <dgm:cxn modelId="{E7A450D3-B20F-4FA9-AEBD-9FA3ADE5399B}" srcId="{E079DEAE-594E-4028-AF60-6984F46BCFB0}" destId="{54758C9B-6EC1-4E81-AD4D-4881E25DB2F0}" srcOrd="0" destOrd="0" parTransId="{8AD5E4D9-0971-4526-8893-8E410A3C412A}" sibTransId="{F135B74C-7DA1-4B9B-AA24-021FE2E7A98B}"/>
    <dgm:cxn modelId="{76892DD9-2D3F-407A-9A81-A0C32D606A23}" srcId="{6B820899-82A5-4911-BFFC-1129E3541681}" destId="{2BDC4729-8D8B-49F1-94EA-78ED09DBF9E4}" srcOrd="2" destOrd="0" parTransId="{D36F26B7-8FC0-4DA4-8ACB-D5585EA78A4B}" sibTransId="{4BB03838-7894-4254-9998-538A41E64432}"/>
    <dgm:cxn modelId="{EF6E31EE-4AF9-4EFF-9FE1-03512258D399}" type="presOf" srcId="{CAEF6B22-7E8E-494C-9105-14A5971DC4A4}" destId="{9F868B76-AB6A-4FEF-A2EF-3B1F22AA7512}" srcOrd="0" destOrd="0" presId="urn:microsoft.com/office/officeart/2005/8/layout/hList1"/>
    <dgm:cxn modelId="{E896F4FF-0E45-4F00-BF9A-A6FB1A74929B}" type="presOf" srcId="{9ECE1D33-6779-4C9B-A588-529BBD184E37}" destId="{9D7B671B-074E-4173-A679-E451EDE32ABB}" srcOrd="0" destOrd="1" presId="urn:microsoft.com/office/officeart/2005/8/layout/hList1"/>
    <dgm:cxn modelId="{5389B23B-71C5-44FB-BA4A-C6727444BB4E}" type="presParOf" srcId="{95D45154-C9E4-4B66-A17A-A08D79294F11}" destId="{CD127963-2728-4F10-877E-A5998479928F}" srcOrd="0" destOrd="0" presId="urn:microsoft.com/office/officeart/2005/8/layout/hList1"/>
    <dgm:cxn modelId="{4651945E-670E-4B74-9215-35AF86522C01}" type="presParOf" srcId="{CD127963-2728-4F10-877E-A5998479928F}" destId="{9F66C28F-401D-4B58-A2CB-41BD7366CDE6}" srcOrd="0" destOrd="0" presId="urn:microsoft.com/office/officeart/2005/8/layout/hList1"/>
    <dgm:cxn modelId="{6062A72D-7E37-4EC1-94FA-58CD1C7A8C6C}" type="presParOf" srcId="{CD127963-2728-4F10-877E-A5998479928F}" destId="{9F868B76-AB6A-4FEF-A2EF-3B1F22AA7512}" srcOrd="1" destOrd="0" presId="urn:microsoft.com/office/officeart/2005/8/layout/hList1"/>
    <dgm:cxn modelId="{FE3CD9B1-835A-483F-96E8-64A1F74FAB79}" type="presParOf" srcId="{95D45154-C9E4-4B66-A17A-A08D79294F11}" destId="{EF614AF6-3799-493B-963B-74BC06253388}" srcOrd="1" destOrd="0" presId="urn:microsoft.com/office/officeart/2005/8/layout/hList1"/>
    <dgm:cxn modelId="{BC7ECFFE-86D3-46A1-A4F1-31CC9C3E6827}" type="presParOf" srcId="{95D45154-C9E4-4B66-A17A-A08D79294F11}" destId="{CA8B4659-25A4-4524-800A-83262C52D123}" srcOrd="2" destOrd="0" presId="urn:microsoft.com/office/officeart/2005/8/layout/hList1"/>
    <dgm:cxn modelId="{1D2673C5-3945-422E-BB68-6429906FDD4E}" type="presParOf" srcId="{CA8B4659-25A4-4524-800A-83262C52D123}" destId="{94BF3CC3-8F2F-4225-9E8F-C54A90CDDD72}" srcOrd="0" destOrd="0" presId="urn:microsoft.com/office/officeart/2005/8/layout/hList1"/>
    <dgm:cxn modelId="{5055EDBC-0AE1-4373-916A-DF1B07DCC287}" type="presParOf" srcId="{CA8B4659-25A4-4524-800A-83262C52D123}" destId="{9D7B671B-074E-4173-A679-E451EDE32A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9E0DB-2D76-45E7-A307-7E30F874D48F}">
      <dsp:nvSpPr>
        <dsp:cNvPr id="0" name=""/>
        <dsp:cNvSpPr/>
      </dsp:nvSpPr>
      <dsp:spPr>
        <a:xfrm>
          <a:off x="1148759" y="2062935"/>
          <a:ext cx="1593528" cy="7967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การแบ่งกลุ่มอาหาร</a:t>
          </a:r>
          <a:endParaRPr lang="en-US" sz="2700" kern="1200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</dsp:txBody>
      <dsp:txXfrm>
        <a:off x="1172095" y="2086271"/>
        <a:ext cx="1546856" cy="750092"/>
      </dsp:txXfrm>
    </dsp:sp>
    <dsp:sp modelId="{72A6E2EB-6813-42B7-A5D4-E1065A7B3CFC}">
      <dsp:nvSpPr>
        <dsp:cNvPr id="0" name=""/>
        <dsp:cNvSpPr/>
      </dsp:nvSpPr>
      <dsp:spPr>
        <a:xfrm rot="17945813">
          <a:off x="2405609" y="1872581"/>
          <a:ext cx="131076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10769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4805KwangMD_Influenza" panose="02000000000000000000" pitchFamily="2" charset="0"/>
            <a:cs typeface="4805KwangMD_Influenza" panose="02000000000000000000" pitchFamily="2" charset="0"/>
          </a:endParaRPr>
        </a:p>
      </dsp:txBody>
      <dsp:txXfrm>
        <a:off x="3028224" y="1855874"/>
        <a:ext cx="65538" cy="65538"/>
      </dsp:txXfrm>
    </dsp:sp>
    <dsp:sp modelId="{C1CB33DF-4858-4807-8C9E-EB672B32A93D}">
      <dsp:nvSpPr>
        <dsp:cNvPr id="0" name=""/>
        <dsp:cNvSpPr/>
      </dsp:nvSpPr>
      <dsp:spPr>
        <a:xfrm>
          <a:off x="3379699" y="917586"/>
          <a:ext cx="1593528" cy="7967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ให้พลังงาน</a:t>
          </a:r>
          <a:endParaRPr lang="en-US" sz="2700" kern="1200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</dsp:txBody>
      <dsp:txXfrm>
        <a:off x="3403035" y="940922"/>
        <a:ext cx="1546856" cy="750092"/>
      </dsp:txXfrm>
    </dsp:sp>
    <dsp:sp modelId="{E47320C7-B60C-4ED3-8C2E-77C7B169FB93}">
      <dsp:nvSpPr>
        <dsp:cNvPr id="0" name=""/>
        <dsp:cNvSpPr/>
      </dsp:nvSpPr>
      <dsp:spPr>
        <a:xfrm rot="18289469">
          <a:off x="4733843" y="841767"/>
          <a:ext cx="111618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6181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4805KwangMD_Influenza" panose="02000000000000000000" pitchFamily="2" charset="0"/>
            <a:cs typeface="4805KwangMD_Influenza" panose="02000000000000000000" pitchFamily="2" charset="0"/>
          </a:endParaRPr>
        </a:p>
      </dsp:txBody>
      <dsp:txXfrm>
        <a:off x="5264029" y="829925"/>
        <a:ext cx="55809" cy="55809"/>
      </dsp:txXfrm>
    </dsp:sp>
    <dsp:sp modelId="{A78F9448-D66F-437E-817B-1A119DE8A044}">
      <dsp:nvSpPr>
        <dsp:cNvPr id="0" name=""/>
        <dsp:cNvSpPr/>
      </dsp:nvSpPr>
      <dsp:spPr>
        <a:xfrm>
          <a:off x="5610639" y="1307"/>
          <a:ext cx="1593528" cy="796764"/>
        </a:xfrm>
        <a:prstGeom prst="roundRect">
          <a:avLst>
            <a:gd name="adj" fmla="val 1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Carbohydrate</a:t>
          </a:r>
        </a:p>
      </dsp:txBody>
      <dsp:txXfrm>
        <a:off x="5633975" y="24643"/>
        <a:ext cx="1546856" cy="750092"/>
      </dsp:txXfrm>
    </dsp:sp>
    <dsp:sp modelId="{CF9CD928-349C-4D38-87F7-0FDAFDA76689}">
      <dsp:nvSpPr>
        <dsp:cNvPr id="0" name=""/>
        <dsp:cNvSpPr/>
      </dsp:nvSpPr>
      <dsp:spPr>
        <a:xfrm>
          <a:off x="4973228" y="1299907"/>
          <a:ext cx="63741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37411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4805KwangMD_Influenza" panose="02000000000000000000" pitchFamily="2" charset="0"/>
            <a:cs typeface="4805KwangMD_Influenza" panose="02000000000000000000" pitchFamily="2" charset="0"/>
          </a:endParaRPr>
        </a:p>
      </dsp:txBody>
      <dsp:txXfrm>
        <a:off x="5275998" y="1300033"/>
        <a:ext cx="31870" cy="31870"/>
      </dsp:txXfrm>
    </dsp:sp>
    <dsp:sp modelId="{7FE2EC96-7941-4BAF-8C3C-1386DCEBF2AD}">
      <dsp:nvSpPr>
        <dsp:cNvPr id="0" name=""/>
        <dsp:cNvSpPr/>
      </dsp:nvSpPr>
      <dsp:spPr>
        <a:xfrm>
          <a:off x="5610639" y="917586"/>
          <a:ext cx="1593528" cy="796764"/>
        </a:xfrm>
        <a:prstGeom prst="roundRect">
          <a:avLst>
            <a:gd name="adj" fmla="val 1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Lipid</a:t>
          </a:r>
        </a:p>
      </dsp:txBody>
      <dsp:txXfrm>
        <a:off x="5633975" y="940922"/>
        <a:ext cx="1546856" cy="750092"/>
      </dsp:txXfrm>
    </dsp:sp>
    <dsp:sp modelId="{68A6E9AE-5CF3-4FE4-85E7-6030C8BABCB8}">
      <dsp:nvSpPr>
        <dsp:cNvPr id="0" name=""/>
        <dsp:cNvSpPr/>
      </dsp:nvSpPr>
      <dsp:spPr>
        <a:xfrm rot="3310531">
          <a:off x="4733843" y="1758046"/>
          <a:ext cx="111618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16181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4805KwangMD_Influenza" panose="02000000000000000000" pitchFamily="2" charset="0"/>
            <a:cs typeface="4805KwangMD_Influenza" panose="02000000000000000000" pitchFamily="2" charset="0"/>
          </a:endParaRPr>
        </a:p>
      </dsp:txBody>
      <dsp:txXfrm>
        <a:off x="5264029" y="1746203"/>
        <a:ext cx="55809" cy="55809"/>
      </dsp:txXfrm>
    </dsp:sp>
    <dsp:sp modelId="{31BC3BB7-CFBE-4C94-8EE3-91BB88BA270F}">
      <dsp:nvSpPr>
        <dsp:cNvPr id="0" name=""/>
        <dsp:cNvSpPr/>
      </dsp:nvSpPr>
      <dsp:spPr>
        <a:xfrm>
          <a:off x="5610639" y="1833865"/>
          <a:ext cx="1593528" cy="796764"/>
        </a:xfrm>
        <a:prstGeom prst="roundRect">
          <a:avLst>
            <a:gd name="adj" fmla="val 1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Protein</a:t>
          </a:r>
        </a:p>
      </dsp:txBody>
      <dsp:txXfrm>
        <a:off x="5633975" y="1857201"/>
        <a:ext cx="1546856" cy="750092"/>
      </dsp:txXfrm>
    </dsp:sp>
    <dsp:sp modelId="{CBF22193-4FFD-41C8-B68B-447B1101EE6F}">
      <dsp:nvSpPr>
        <dsp:cNvPr id="0" name=""/>
        <dsp:cNvSpPr/>
      </dsp:nvSpPr>
      <dsp:spPr>
        <a:xfrm rot="3654187">
          <a:off x="2405609" y="3017930"/>
          <a:ext cx="131076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10769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4805KwangMD_Influenza" panose="02000000000000000000" pitchFamily="2" charset="0"/>
            <a:cs typeface="4805KwangMD_Influenza" panose="02000000000000000000" pitchFamily="2" charset="0"/>
          </a:endParaRPr>
        </a:p>
      </dsp:txBody>
      <dsp:txXfrm>
        <a:off x="3028224" y="3001222"/>
        <a:ext cx="65538" cy="65538"/>
      </dsp:txXfrm>
    </dsp:sp>
    <dsp:sp modelId="{39F24C94-1175-4557-B22E-5A7E28D24E85}">
      <dsp:nvSpPr>
        <dsp:cNvPr id="0" name=""/>
        <dsp:cNvSpPr/>
      </dsp:nvSpPr>
      <dsp:spPr>
        <a:xfrm>
          <a:off x="3379699" y="3208284"/>
          <a:ext cx="1593528" cy="7967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ไม่ให้พลังงาน</a:t>
          </a:r>
          <a:endParaRPr lang="en-US" sz="2700" kern="1200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</dsp:txBody>
      <dsp:txXfrm>
        <a:off x="3403035" y="3231620"/>
        <a:ext cx="1546856" cy="750092"/>
      </dsp:txXfrm>
    </dsp:sp>
    <dsp:sp modelId="{2BE2A05C-B6BE-45FE-B87B-CF38FC1F2CFC}">
      <dsp:nvSpPr>
        <dsp:cNvPr id="0" name=""/>
        <dsp:cNvSpPr/>
      </dsp:nvSpPr>
      <dsp:spPr>
        <a:xfrm rot="19457599">
          <a:off x="4899446" y="3361534"/>
          <a:ext cx="78497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84974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4805KwangMD_Influenza" panose="02000000000000000000" pitchFamily="2" charset="0"/>
            <a:cs typeface="4805KwangMD_Influenza" panose="02000000000000000000" pitchFamily="2" charset="0"/>
          </a:endParaRPr>
        </a:p>
      </dsp:txBody>
      <dsp:txXfrm>
        <a:off x="5272309" y="3357972"/>
        <a:ext cx="39248" cy="39248"/>
      </dsp:txXfrm>
    </dsp:sp>
    <dsp:sp modelId="{E0D6BBD4-CB8C-4CC9-BB48-EF4864887010}">
      <dsp:nvSpPr>
        <dsp:cNvPr id="0" name=""/>
        <dsp:cNvSpPr/>
      </dsp:nvSpPr>
      <dsp:spPr>
        <a:xfrm>
          <a:off x="5610639" y="2750144"/>
          <a:ext cx="1593528" cy="7967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Mineral</a:t>
          </a:r>
        </a:p>
      </dsp:txBody>
      <dsp:txXfrm>
        <a:off x="5633975" y="2773480"/>
        <a:ext cx="1546856" cy="750092"/>
      </dsp:txXfrm>
    </dsp:sp>
    <dsp:sp modelId="{A9B72261-A3EB-48BE-BEC4-367E44732C55}">
      <dsp:nvSpPr>
        <dsp:cNvPr id="0" name=""/>
        <dsp:cNvSpPr/>
      </dsp:nvSpPr>
      <dsp:spPr>
        <a:xfrm rot="2142401">
          <a:off x="4899446" y="3819674"/>
          <a:ext cx="78497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84974" y="1606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4805KwangMD_Influenza" panose="02000000000000000000" pitchFamily="2" charset="0"/>
            <a:cs typeface="4805KwangMD_Influenza" panose="02000000000000000000" pitchFamily="2" charset="0"/>
          </a:endParaRPr>
        </a:p>
      </dsp:txBody>
      <dsp:txXfrm>
        <a:off x="5272309" y="3816111"/>
        <a:ext cx="39248" cy="39248"/>
      </dsp:txXfrm>
    </dsp:sp>
    <dsp:sp modelId="{D18D9A4E-30A8-4BB3-9460-ADF1A68806A5}">
      <dsp:nvSpPr>
        <dsp:cNvPr id="0" name=""/>
        <dsp:cNvSpPr/>
      </dsp:nvSpPr>
      <dsp:spPr>
        <a:xfrm>
          <a:off x="5610639" y="3666423"/>
          <a:ext cx="1593528" cy="7967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Vitamin</a:t>
          </a:r>
        </a:p>
      </dsp:txBody>
      <dsp:txXfrm>
        <a:off x="5633975" y="3689759"/>
        <a:ext cx="1546856" cy="750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6C28F-401D-4B58-A2CB-41BD7366CDE6}">
      <dsp:nvSpPr>
        <dsp:cNvPr id="0" name=""/>
        <dsp:cNvSpPr/>
      </dsp:nvSpPr>
      <dsp:spPr>
        <a:xfrm>
          <a:off x="36" y="18611"/>
          <a:ext cx="3533068" cy="100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HDL</a:t>
          </a:r>
        </a:p>
      </dsp:txBody>
      <dsp:txXfrm>
        <a:off x="36" y="18611"/>
        <a:ext cx="3533068" cy="1008000"/>
      </dsp:txXfrm>
    </dsp:sp>
    <dsp:sp modelId="{9F868B76-AB6A-4FEF-A2EF-3B1F22AA7512}">
      <dsp:nvSpPr>
        <dsp:cNvPr id="0" name=""/>
        <dsp:cNvSpPr/>
      </dsp:nvSpPr>
      <dsp:spPr>
        <a:xfrm>
          <a:off x="36" y="1026611"/>
          <a:ext cx="3533068" cy="2930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พบมากในปลาและถั่ว</a:t>
          </a:r>
          <a:endParaRPr lang="en-US" sz="3500" kern="1200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น้อยกว่า </a:t>
          </a:r>
          <a:r>
            <a:rPr lang="en-US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35</a:t>
          </a:r>
          <a:r>
            <a:rPr lang="th-TH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 </a:t>
          </a:r>
          <a:r>
            <a:rPr lang="en-US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mg/dl </a:t>
          </a:r>
          <a:r>
            <a:rPr lang="th-TH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เสี่ยง</a:t>
          </a:r>
          <a:endParaRPr lang="en-US" sz="3500" kern="1200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มากกว่า </a:t>
          </a:r>
          <a:r>
            <a:rPr lang="en-US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60</a:t>
          </a:r>
          <a:r>
            <a:rPr lang="th-TH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 </a:t>
          </a:r>
          <a:r>
            <a:rPr lang="en-US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mg/dl </a:t>
          </a:r>
          <a:r>
            <a:rPr lang="th-TH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ดี</a:t>
          </a:r>
          <a:endParaRPr lang="en-US" sz="3500" kern="1200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</dsp:txBody>
      <dsp:txXfrm>
        <a:off x="36" y="1026611"/>
        <a:ext cx="3533068" cy="2930287"/>
      </dsp:txXfrm>
    </dsp:sp>
    <dsp:sp modelId="{94BF3CC3-8F2F-4225-9E8F-C54A90CDDD72}">
      <dsp:nvSpPr>
        <dsp:cNvPr id="0" name=""/>
        <dsp:cNvSpPr/>
      </dsp:nvSpPr>
      <dsp:spPr>
        <a:xfrm>
          <a:off x="4027734" y="18611"/>
          <a:ext cx="3533068" cy="100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142240" rIns="248920" bIns="14224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LDL</a:t>
          </a:r>
        </a:p>
      </dsp:txBody>
      <dsp:txXfrm>
        <a:off x="4027734" y="18611"/>
        <a:ext cx="3533068" cy="1008000"/>
      </dsp:txXfrm>
    </dsp:sp>
    <dsp:sp modelId="{9D7B671B-074E-4173-A679-E451EDE32ABB}">
      <dsp:nvSpPr>
        <dsp:cNvPr id="0" name=""/>
        <dsp:cNvSpPr/>
      </dsp:nvSpPr>
      <dsp:spPr>
        <a:xfrm>
          <a:off x="4027734" y="1026611"/>
          <a:ext cx="3533068" cy="29302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ไขมันจากสัตว์</a:t>
          </a:r>
          <a:endParaRPr lang="en-US" sz="3500" kern="1200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น้ำมันปาล์ม</a:t>
          </a:r>
          <a:endParaRPr lang="en-US" sz="3500" kern="1200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500" kern="1200" dirty="0">
              <a:latin typeface="4805KwangMD_Influenza" panose="02000000000000000000" pitchFamily="2" charset="0"/>
              <a:cs typeface="4805KwangMD_Influenza" panose="02000000000000000000" pitchFamily="2" charset="0"/>
            </a:rPr>
            <a:t>น้ำมันมะพร้าว</a:t>
          </a:r>
          <a:endParaRPr lang="en-US" sz="3500" kern="1200" dirty="0">
            <a:latin typeface="4805KwangMD_Influenza" panose="02000000000000000000" pitchFamily="2" charset="0"/>
            <a:cs typeface="4805KwangMD_Influenza" panose="02000000000000000000" pitchFamily="2" charset="0"/>
          </a:endParaRPr>
        </a:p>
      </dsp:txBody>
      <dsp:txXfrm>
        <a:off x="4027734" y="1026611"/>
        <a:ext cx="3533068" cy="2930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8650D-2A1A-4B2C-B959-20661077183E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554F8-E850-4E03-9C23-5B865B318D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614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7310D-4A3C-4D77-B033-5B6B2884639D}" type="datetimeFigureOut">
              <a:rPr lang="ko-KR" altLang="en-US" smtClean="0"/>
              <a:t>2021-12-07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37324-3276-4269-A08A-7EE752CC5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74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7889684" y="2859782"/>
            <a:ext cx="767433" cy="144000"/>
            <a:chOff x="7934433" y="3003797"/>
            <a:chExt cx="767433" cy="144000"/>
          </a:xfrm>
        </p:grpSpPr>
        <p:sp>
          <p:nvSpPr>
            <p:cNvPr id="9" name="Rectangle 8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</a:endParaRPr>
            </a:p>
          </p:txBody>
        </p:sp>
      </p:grpSp>
      <p:sp>
        <p:nvSpPr>
          <p:cNvPr id="19" name="Title 2">
            <a:extLst>
              <a:ext uri="{FF2B5EF4-FFF2-40B4-BE49-F238E27FC236}">
                <a16:creationId xmlns:a16="http://schemas.microsoft.com/office/drawing/2014/main" id="{2404D70E-24EA-41AF-ABEE-5B2140D06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3959" y="3075918"/>
            <a:ext cx="3960000" cy="100800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FREE </a:t>
            </a:r>
            <a:b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</a:b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  <a:cs typeface="Arial" pitchFamily="34" charset="0"/>
              </a:rPr>
              <a:t>PPT TEMPLATES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C4D560-A90B-43F2-812D-A32FD22FCE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3957" y="4083918"/>
            <a:ext cx="3960001" cy="432000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PRESENTATION HERE</a:t>
            </a:r>
          </a:p>
        </p:txBody>
      </p:sp>
    </p:spTree>
    <p:extLst>
      <p:ext uri="{BB962C8B-B14F-4D97-AF65-F5344CB8AC3E}">
        <p14:creationId xmlns:p14="http://schemas.microsoft.com/office/powerpoint/2010/main" val="380739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540000"/>
            <a:ext cx="9144000" cy="406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260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8C8F810-5F00-4129-8726-6F1CFA1C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0" y="544542"/>
            <a:ext cx="4572000" cy="684000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r>
              <a:rPr lang="en-US" altLang="ko-KR" dirty="0"/>
              <a:t>Click to add title</a:t>
            </a:r>
            <a:endParaRPr lang="en-US" dirty="0"/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C70CC6A0-1F85-4CAC-BF4E-27C58E3ACDD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60032" y="1237506"/>
            <a:ext cx="4283968" cy="21602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984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21014"/>
            <a:ext cx="2988000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156000" y="1221014"/>
            <a:ext cx="2988000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61948" y="1221822"/>
            <a:ext cx="3024336" cy="199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4805KwangMD_Influenza" panose="02000000000000000000" pitchFamily="2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98C7C00-8428-4703-A32D-B42FC3CE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bg1"/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B8B8BF13-A895-4860-BF57-D420F5A519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4805KwangMD_Influenza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14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2997" y="2715766"/>
            <a:ext cx="3959992" cy="1890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644008" y="2715766"/>
            <a:ext cx="3959992" cy="1890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0000" y="1181818"/>
            <a:ext cx="3962989" cy="1466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641011" y="1181818"/>
            <a:ext cx="3962989" cy="14664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2E2CB55-DB02-4B94-9AA0-6EFBB868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7DDB83E5-458E-46B2-9A0C-FA643319B2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3554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0000" y="1253190"/>
            <a:ext cx="2520000" cy="3350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06788" y="1256958"/>
            <a:ext cx="2520000" cy="3350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73576" y="1260726"/>
            <a:ext cx="2520000" cy="3350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28DB036-0B4F-4FC0-8B21-0350E5FF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92C50DF5-B06D-47A0-9932-607237B9E8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54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97768" y="205755"/>
            <a:ext cx="8748464" cy="4731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1021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0340" y="1"/>
            <a:ext cx="382332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2555776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88224" y="1"/>
            <a:ext cx="2555776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2674961"/>
            <a:ext cx="2555776" cy="246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588224" y="2674960"/>
            <a:ext cx="2555776" cy="2468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98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53128" y="1260014"/>
            <a:ext cx="2978251" cy="33434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528345" y="2932112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183791" y="2932113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3749" y="2932114"/>
            <a:ext cx="1656000" cy="16713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528345" y="1260014"/>
            <a:ext cx="1656184" cy="167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183607" y="1260014"/>
            <a:ext cx="1656184" cy="167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833749" y="1260014"/>
            <a:ext cx="1656184" cy="16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04DB8D5C-C91A-4755-AF2D-72EE2C637A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5655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087310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5" name="Rounded Rectangle 4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4805KwangMD_Influenza" panose="02000000000000000000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4805KwangMD_Influenza" panose="02000000000000000000" pitchFamily="2" charset="0"/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4805KwangMD_Influenz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5963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1907704" y="1779662"/>
            <a:ext cx="1584176" cy="1584176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30016" y="1901974"/>
            <a:ext cx="1339552" cy="133955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04395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80459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64481" y="1952954"/>
            <a:ext cx="767433" cy="144000"/>
            <a:chOff x="7934433" y="3003797"/>
            <a:chExt cx="767433" cy="144000"/>
          </a:xfrm>
        </p:grpSpPr>
        <p:sp>
          <p:nvSpPr>
            <p:cNvPr id="8" name="Rectangle 7"/>
            <p:cNvSpPr/>
            <p:nvPr/>
          </p:nvSpPr>
          <p:spPr>
            <a:xfrm>
              <a:off x="7934433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4805KwangMD_Influenza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42244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A0C458"/>
                </a:solidFill>
                <a:latin typeface="4805KwangMD_Influenza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50055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4805KwangMD_Influenza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57866" y="3003797"/>
              <a:ext cx="144000" cy="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4805KwangMD_Influenza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48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85822"/>
            <a:ext cx="9144001" cy="3377864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  <a:gd name="connsiteX0" fmla="*/ 0 w 9144001"/>
              <a:gd name="connsiteY0" fmla="*/ 1547983 h 3221219"/>
              <a:gd name="connsiteX1" fmla="*/ 9144001 w 9144001"/>
              <a:gd name="connsiteY1" fmla="*/ 1597297 h 3221219"/>
              <a:gd name="connsiteX2" fmla="*/ 9144001 w 9144001"/>
              <a:gd name="connsiteY2" fmla="*/ 3221219 h 3221219"/>
              <a:gd name="connsiteX3" fmla="*/ 0 w 9144001"/>
              <a:gd name="connsiteY3" fmla="*/ 3221219 h 3221219"/>
              <a:gd name="connsiteX4" fmla="*/ 0 w 9144001"/>
              <a:gd name="connsiteY4" fmla="*/ 1547983 h 3221219"/>
              <a:gd name="connsiteX0" fmla="*/ 0 w 9144001"/>
              <a:gd name="connsiteY0" fmla="*/ 1513373 h 3186609"/>
              <a:gd name="connsiteX1" fmla="*/ 9144001 w 9144001"/>
              <a:gd name="connsiteY1" fmla="*/ 1562687 h 3186609"/>
              <a:gd name="connsiteX2" fmla="*/ 9144001 w 9144001"/>
              <a:gd name="connsiteY2" fmla="*/ 3186609 h 3186609"/>
              <a:gd name="connsiteX3" fmla="*/ 0 w 9144001"/>
              <a:gd name="connsiteY3" fmla="*/ 3186609 h 3186609"/>
              <a:gd name="connsiteX4" fmla="*/ 0 w 9144001"/>
              <a:gd name="connsiteY4" fmla="*/ 1513373 h 3186609"/>
              <a:gd name="connsiteX0" fmla="*/ 0 w 9144001"/>
              <a:gd name="connsiteY0" fmla="*/ 1558284 h 3231520"/>
              <a:gd name="connsiteX1" fmla="*/ 9144001 w 9144001"/>
              <a:gd name="connsiteY1" fmla="*/ 1508969 h 3231520"/>
              <a:gd name="connsiteX2" fmla="*/ 9144001 w 9144001"/>
              <a:gd name="connsiteY2" fmla="*/ 3231520 h 3231520"/>
              <a:gd name="connsiteX3" fmla="*/ 0 w 9144001"/>
              <a:gd name="connsiteY3" fmla="*/ 3231520 h 3231520"/>
              <a:gd name="connsiteX4" fmla="*/ 0 w 9144001"/>
              <a:gd name="connsiteY4" fmla="*/ 1558284 h 3231520"/>
              <a:gd name="connsiteX0" fmla="*/ 0 w 9144001"/>
              <a:gd name="connsiteY0" fmla="*/ 1514779 h 3188015"/>
              <a:gd name="connsiteX1" fmla="*/ 9144001 w 9144001"/>
              <a:gd name="connsiteY1" fmla="*/ 1465464 h 3188015"/>
              <a:gd name="connsiteX2" fmla="*/ 9144001 w 9144001"/>
              <a:gd name="connsiteY2" fmla="*/ 3188015 h 3188015"/>
              <a:gd name="connsiteX3" fmla="*/ 0 w 9144001"/>
              <a:gd name="connsiteY3" fmla="*/ 3188015 h 3188015"/>
              <a:gd name="connsiteX4" fmla="*/ 0 w 9144001"/>
              <a:gd name="connsiteY4" fmla="*/ 1514779 h 318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88015">
                <a:moveTo>
                  <a:pt x="0" y="1514779"/>
                </a:moveTo>
                <a:cubicBezTo>
                  <a:pt x="3346967" y="-771184"/>
                  <a:pt x="6343088" y="-205543"/>
                  <a:pt x="9144001" y="1465464"/>
                </a:cubicBezTo>
                <a:lnTo>
                  <a:pt x="9144001" y="3188015"/>
                </a:lnTo>
                <a:lnTo>
                  <a:pt x="0" y="3188015"/>
                </a:lnTo>
                <a:lnTo>
                  <a:pt x="0" y="15147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6" name="Freeform 5"/>
          <p:cNvSpPr/>
          <p:nvPr userDrawn="1"/>
        </p:nvSpPr>
        <p:spPr>
          <a:xfrm>
            <a:off x="-32411" y="1811489"/>
            <a:ext cx="9206391" cy="1551143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E9CB1C7-B20E-45E9-99BF-5168D6E904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7968" y="1059582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pPr marL="0" indent="0" algn="ctr">
              <a:buNone/>
            </a:pP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Welcome!!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CD46BF13-6E05-4054-B2FE-E9511EDC030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1812889"/>
            <a:ext cx="9144000" cy="3350797"/>
          </a:xfrm>
          <a:custGeom>
            <a:avLst/>
            <a:gdLst>
              <a:gd name="connsiteX0" fmla="*/ 4490714 w 9144000"/>
              <a:gd name="connsiteY0" fmla="*/ 8 h 3350797"/>
              <a:gd name="connsiteX1" fmla="*/ 8897497 w 9144000"/>
              <a:gd name="connsiteY1" fmla="*/ 1631288 h 3350797"/>
              <a:gd name="connsiteX2" fmla="*/ 9144000 w 9144000"/>
              <a:gd name="connsiteY2" fmla="*/ 1825035 h 3350797"/>
              <a:gd name="connsiteX3" fmla="*/ 9144000 w 9144000"/>
              <a:gd name="connsiteY3" fmla="*/ 2662245 h 3350797"/>
              <a:gd name="connsiteX4" fmla="*/ 9141332 w 9144000"/>
              <a:gd name="connsiteY4" fmla="*/ 2958113 h 3350797"/>
              <a:gd name="connsiteX5" fmla="*/ 9140604 w 9144000"/>
              <a:gd name="connsiteY5" fmla="*/ 3149921 h 3350797"/>
              <a:gd name="connsiteX6" fmla="*/ 9140998 w 9144000"/>
              <a:gd name="connsiteY6" fmla="*/ 3350797 h 3350797"/>
              <a:gd name="connsiteX7" fmla="*/ 0 w 9144000"/>
              <a:gd name="connsiteY7" fmla="*/ 3350797 h 3350797"/>
              <a:gd name="connsiteX8" fmla="*/ 0 w 9144000"/>
              <a:gd name="connsiteY8" fmla="*/ 1766508 h 3350797"/>
              <a:gd name="connsiteX9" fmla="*/ 290022 w 9144000"/>
              <a:gd name="connsiteY9" fmla="*/ 1538857 h 3350797"/>
              <a:gd name="connsiteX10" fmla="*/ 4490714 w 9144000"/>
              <a:gd name="connsiteY10" fmla="*/ 8 h 335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3350797">
                <a:moveTo>
                  <a:pt x="4490714" y="8"/>
                </a:moveTo>
                <a:cubicBezTo>
                  <a:pt x="6053839" y="-2490"/>
                  <a:pt x="7550369" y="605730"/>
                  <a:pt x="8897497" y="1631288"/>
                </a:cubicBezTo>
                <a:lnTo>
                  <a:pt x="9144000" y="1825035"/>
                </a:lnTo>
                <a:lnTo>
                  <a:pt x="9144000" y="2662245"/>
                </a:lnTo>
                <a:lnTo>
                  <a:pt x="9141332" y="2958113"/>
                </a:lnTo>
                <a:cubicBezTo>
                  <a:pt x="9140944" y="3020873"/>
                  <a:pt x="9140681" y="3084641"/>
                  <a:pt x="9140604" y="3149921"/>
                </a:cubicBezTo>
                <a:lnTo>
                  <a:pt x="9140998" y="3350797"/>
                </a:lnTo>
                <a:lnTo>
                  <a:pt x="0" y="3350797"/>
                </a:lnTo>
                <a:lnTo>
                  <a:pt x="0" y="1766508"/>
                </a:lnTo>
                <a:lnTo>
                  <a:pt x="290022" y="1538857"/>
                </a:lnTo>
                <a:cubicBezTo>
                  <a:pt x="1704257" y="471960"/>
                  <a:pt x="3122979" y="2194"/>
                  <a:pt x="4490714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28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 rot="10800000">
            <a:off x="0" y="195487"/>
            <a:ext cx="9144001" cy="3193828"/>
          </a:xfrm>
          <a:custGeom>
            <a:avLst/>
            <a:gdLst>
              <a:gd name="connsiteX0" fmla="*/ 0 w 9144001"/>
              <a:gd name="connsiteY0" fmla="*/ 0 h 1623922"/>
              <a:gd name="connsiteX1" fmla="*/ 9144001 w 9144001"/>
              <a:gd name="connsiteY1" fmla="*/ 0 h 1623922"/>
              <a:gd name="connsiteX2" fmla="*/ 9144001 w 9144001"/>
              <a:gd name="connsiteY2" fmla="*/ 1623922 h 1623922"/>
              <a:gd name="connsiteX3" fmla="*/ 0 w 9144001"/>
              <a:gd name="connsiteY3" fmla="*/ 1623922 h 1623922"/>
              <a:gd name="connsiteX4" fmla="*/ 0 w 9144001"/>
              <a:gd name="connsiteY4" fmla="*/ 0 h 1623922"/>
              <a:gd name="connsiteX0" fmla="*/ 0 w 9144001"/>
              <a:gd name="connsiteY0" fmla="*/ 1292045 h 2915967"/>
              <a:gd name="connsiteX1" fmla="*/ 9144001 w 9144001"/>
              <a:gd name="connsiteY1" fmla="*/ 1292045 h 2915967"/>
              <a:gd name="connsiteX2" fmla="*/ 9144001 w 9144001"/>
              <a:gd name="connsiteY2" fmla="*/ 2915967 h 2915967"/>
              <a:gd name="connsiteX3" fmla="*/ 0 w 9144001"/>
              <a:gd name="connsiteY3" fmla="*/ 2915967 h 2915967"/>
              <a:gd name="connsiteX4" fmla="*/ 0 w 9144001"/>
              <a:gd name="connsiteY4" fmla="*/ 1292045 h 2915967"/>
              <a:gd name="connsiteX0" fmla="*/ 0 w 9144001"/>
              <a:gd name="connsiteY0" fmla="*/ 1661157 h 3285079"/>
              <a:gd name="connsiteX1" fmla="*/ 9144001 w 9144001"/>
              <a:gd name="connsiteY1" fmla="*/ 1661157 h 3285079"/>
              <a:gd name="connsiteX2" fmla="*/ 9144001 w 9144001"/>
              <a:gd name="connsiteY2" fmla="*/ 3285079 h 3285079"/>
              <a:gd name="connsiteX3" fmla="*/ 0 w 9144001"/>
              <a:gd name="connsiteY3" fmla="*/ 3285079 h 3285079"/>
              <a:gd name="connsiteX4" fmla="*/ 0 w 9144001"/>
              <a:gd name="connsiteY4" fmla="*/ 1661157 h 3285079"/>
              <a:gd name="connsiteX0" fmla="*/ 0 w 9144001"/>
              <a:gd name="connsiteY0" fmla="*/ 1530125 h 3154047"/>
              <a:gd name="connsiteX1" fmla="*/ 9144001 w 9144001"/>
              <a:gd name="connsiteY1" fmla="*/ 1530125 h 3154047"/>
              <a:gd name="connsiteX2" fmla="*/ 9144001 w 9144001"/>
              <a:gd name="connsiteY2" fmla="*/ 3154047 h 3154047"/>
              <a:gd name="connsiteX3" fmla="*/ 0 w 9144001"/>
              <a:gd name="connsiteY3" fmla="*/ 3154047 h 3154047"/>
              <a:gd name="connsiteX4" fmla="*/ 0 w 9144001"/>
              <a:gd name="connsiteY4" fmla="*/ 1530125 h 3154047"/>
              <a:gd name="connsiteX0" fmla="*/ 0 w 9144001"/>
              <a:gd name="connsiteY0" fmla="*/ 1486810 h 3110732"/>
              <a:gd name="connsiteX1" fmla="*/ 9144001 w 9144001"/>
              <a:gd name="connsiteY1" fmla="*/ 1486810 h 3110732"/>
              <a:gd name="connsiteX2" fmla="*/ 9144001 w 9144001"/>
              <a:gd name="connsiteY2" fmla="*/ 3110732 h 3110732"/>
              <a:gd name="connsiteX3" fmla="*/ 0 w 9144001"/>
              <a:gd name="connsiteY3" fmla="*/ 3110732 h 3110732"/>
              <a:gd name="connsiteX4" fmla="*/ 0 w 9144001"/>
              <a:gd name="connsiteY4" fmla="*/ 1486810 h 3110732"/>
              <a:gd name="connsiteX0" fmla="*/ 0 w 9144001"/>
              <a:gd name="connsiteY0" fmla="*/ 1508441 h 3132363"/>
              <a:gd name="connsiteX1" fmla="*/ 9144001 w 9144001"/>
              <a:gd name="connsiteY1" fmla="*/ 1508441 h 3132363"/>
              <a:gd name="connsiteX2" fmla="*/ 9144001 w 9144001"/>
              <a:gd name="connsiteY2" fmla="*/ 3132363 h 3132363"/>
              <a:gd name="connsiteX3" fmla="*/ 0 w 9144001"/>
              <a:gd name="connsiteY3" fmla="*/ 3132363 h 3132363"/>
              <a:gd name="connsiteX4" fmla="*/ 0 w 9144001"/>
              <a:gd name="connsiteY4" fmla="*/ 1508441 h 3132363"/>
              <a:gd name="connsiteX0" fmla="*/ 0 w 9144001"/>
              <a:gd name="connsiteY0" fmla="*/ 1569794 h 3193716"/>
              <a:gd name="connsiteX1" fmla="*/ 9144001 w 9144001"/>
              <a:gd name="connsiteY1" fmla="*/ 1569794 h 3193716"/>
              <a:gd name="connsiteX2" fmla="*/ 9144001 w 9144001"/>
              <a:gd name="connsiteY2" fmla="*/ 3193716 h 3193716"/>
              <a:gd name="connsiteX3" fmla="*/ 0 w 9144001"/>
              <a:gd name="connsiteY3" fmla="*/ 3193716 h 3193716"/>
              <a:gd name="connsiteX4" fmla="*/ 0 w 9144001"/>
              <a:gd name="connsiteY4" fmla="*/ 1569794 h 3193716"/>
              <a:gd name="connsiteX0" fmla="*/ 0 w 9144001"/>
              <a:gd name="connsiteY0" fmla="*/ 1587570 h 3211492"/>
              <a:gd name="connsiteX1" fmla="*/ 9144001 w 9144001"/>
              <a:gd name="connsiteY1" fmla="*/ 1587570 h 3211492"/>
              <a:gd name="connsiteX2" fmla="*/ 9144001 w 9144001"/>
              <a:gd name="connsiteY2" fmla="*/ 3211492 h 3211492"/>
              <a:gd name="connsiteX3" fmla="*/ 0 w 9144001"/>
              <a:gd name="connsiteY3" fmla="*/ 3211492 h 3211492"/>
              <a:gd name="connsiteX4" fmla="*/ 0 w 9144001"/>
              <a:gd name="connsiteY4" fmla="*/ 1587570 h 3211492"/>
              <a:gd name="connsiteX0" fmla="*/ 0 w 9144001"/>
              <a:gd name="connsiteY0" fmla="*/ 1601749 h 3225671"/>
              <a:gd name="connsiteX1" fmla="*/ 9144001 w 9144001"/>
              <a:gd name="connsiteY1" fmla="*/ 1601749 h 3225671"/>
              <a:gd name="connsiteX2" fmla="*/ 9144001 w 9144001"/>
              <a:gd name="connsiteY2" fmla="*/ 3225671 h 3225671"/>
              <a:gd name="connsiteX3" fmla="*/ 0 w 9144001"/>
              <a:gd name="connsiteY3" fmla="*/ 3225671 h 3225671"/>
              <a:gd name="connsiteX4" fmla="*/ 0 w 9144001"/>
              <a:gd name="connsiteY4" fmla="*/ 1601749 h 3225671"/>
              <a:gd name="connsiteX0" fmla="*/ 0 w 9144001"/>
              <a:gd name="connsiteY0" fmla="*/ 1569907 h 3193829"/>
              <a:gd name="connsiteX1" fmla="*/ 9144001 w 9144001"/>
              <a:gd name="connsiteY1" fmla="*/ 1569907 h 3193829"/>
              <a:gd name="connsiteX2" fmla="*/ 9144001 w 9144001"/>
              <a:gd name="connsiteY2" fmla="*/ 3193829 h 3193829"/>
              <a:gd name="connsiteX3" fmla="*/ 0 w 9144001"/>
              <a:gd name="connsiteY3" fmla="*/ 3193829 h 3193829"/>
              <a:gd name="connsiteX4" fmla="*/ 0 w 9144001"/>
              <a:gd name="connsiteY4" fmla="*/ 1569907 h 3193829"/>
              <a:gd name="connsiteX0" fmla="*/ 0 w 9144001"/>
              <a:gd name="connsiteY0" fmla="*/ 1598836 h 3222758"/>
              <a:gd name="connsiteX1" fmla="*/ 9144001 w 9144001"/>
              <a:gd name="connsiteY1" fmla="*/ 1598836 h 3222758"/>
              <a:gd name="connsiteX2" fmla="*/ 9144001 w 9144001"/>
              <a:gd name="connsiteY2" fmla="*/ 3222758 h 3222758"/>
              <a:gd name="connsiteX3" fmla="*/ 0 w 9144001"/>
              <a:gd name="connsiteY3" fmla="*/ 3222758 h 3222758"/>
              <a:gd name="connsiteX4" fmla="*/ 0 w 9144001"/>
              <a:gd name="connsiteY4" fmla="*/ 1598836 h 3222758"/>
              <a:gd name="connsiteX0" fmla="*/ 0 w 9144001"/>
              <a:gd name="connsiteY0" fmla="*/ 1625232 h 3249154"/>
              <a:gd name="connsiteX1" fmla="*/ 9144001 w 9144001"/>
              <a:gd name="connsiteY1" fmla="*/ 1625232 h 3249154"/>
              <a:gd name="connsiteX2" fmla="*/ 9144001 w 9144001"/>
              <a:gd name="connsiteY2" fmla="*/ 3249154 h 3249154"/>
              <a:gd name="connsiteX3" fmla="*/ 0 w 9144001"/>
              <a:gd name="connsiteY3" fmla="*/ 3249154 h 3249154"/>
              <a:gd name="connsiteX4" fmla="*/ 0 w 9144001"/>
              <a:gd name="connsiteY4" fmla="*/ 1625232 h 3249154"/>
              <a:gd name="connsiteX0" fmla="*/ 0 w 9144001"/>
              <a:gd name="connsiteY0" fmla="*/ 1587134 h 3211056"/>
              <a:gd name="connsiteX1" fmla="*/ 9144001 w 9144001"/>
              <a:gd name="connsiteY1" fmla="*/ 1587134 h 3211056"/>
              <a:gd name="connsiteX2" fmla="*/ 9144001 w 9144001"/>
              <a:gd name="connsiteY2" fmla="*/ 3211056 h 3211056"/>
              <a:gd name="connsiteX3" fmla="*/ 0 w 9144001"/>
              <a:gd name="connsiteY3" fmla="*/ 3211056 h 3211056"/>
              <a:gd name="connsiteX4" fmla="*/ 0 w 9144001"/>
              <a:gd name="connsiteY4" fmla="*/ 1587134 h 3211056"/>
              <a:gd name="connsiteX0" fmla="*/ 0 w 9144001"/>
              <a:gd name="connsiteY0" fmla="*/ 1576790 h 3200712"/>
              <a:gd name="connsiteX1" fmla="*/ 9144001 w 9144001"/>
              <a:gd name="connsiteY1" fmla="*/ 1576790 h 3200712"/>
              <a:gd name="connsiteX2" fmla="*/ 9144001 w 9144001"/>
              <a:gd name="connsiteY2" fmla="*/ 3200712 h 3200712"/>
              <a:gd name="connsiteX3" fmla="*/ 0 w 9144001"/>
              <a:gd name="connsiteY3" fmla="*/ 3200712 h 3200712"/>
              <a:gd name="connsiteX4" fmla="*/ 0 w 9144001"/>
              <a:gd name="connsiteY4" fmla="*/ 1576790 h 3200712"/>
              <a:gd name="connsiteX0" fmla="*/ 0 w 9144001"/>
              <a:gd name="connsiteY0" fmla="*/ 1569906 h 3193828"/>
              <a:gd name="connsiteX1" fmla="*/ 9144001 w 9144001"/>
              <a:gd name="connsiteY1" fmla="*/ 1569906 h 3193828"/>
              <a:gd name="connsiteX2" fmla="*/ 9144001 w 9144001"/>
              <a:gd name="connsiteY2" fmla="*/ 3193828 h 3193828"/>
              <a:gd name="connsiteX3" fmla="*/ 0 w 9144001"/>
              <a:gd name="connsiteY3" fmla="*/ 3193828 h 3193828"/>
              <a:gd name="connsiteX4" fmla="*/ 0 w 9144001"/>
              <a:gd name="connsiteY4" fmla="*/ 1569906 h 319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1" h="3193828">
                <a:moveTo>
                  <a:pt x="0" y="1569906"/>
                </a:moveTo>
                <a:cubicBezTo>
                  <a:pt x="3203276" y="-802358"/>
                  <a:pt x="6441059" y="-224389"/>
                  <a:pt x="9144001" y="1569906"/>
                </a:cubicBezTo>
                <a:lnTo>
                  <a:pt x="9144001" y="3193828"/>
                </a:lnTo>
                <a:lnTo>
                  <a:pt x="0" y="3193828"/>
                </a:lnTo>
                <a:lnTo>
                  <a:pt x="0" y="15699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4805KwangMD_Influenza" panose="02000000000000000000" pitchFamily="2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rot="10800000">
            <a:off x="-25880" y="1815260"/>
            <a:ext cx="9169880" cy="1551143"/>
          </a:xfrm>
          <a:custGeom>
            <a:avLst/>
            <a:gdLst>
              <a:gd name="connsiteX0" fmla="*/ 0 w 9152626"/>
              <a:gd name="connsiteY0" fmla="*/ 25879 h 25879"/>
              <a:gd name="connsiteX1" fmla="*/ 9152626 w 9152626"/>
              <a:gd name="connsiteY1" fmla="*/ 0 h 25879"/>
              <a:gd name="connsiteX0" fmla="*/ 0 w 9152626"/>
              <a:gd name="connsiteY0" fmla="*/ 1369701 h 1369701"/>
              <a:gd name="connsiteX1" fmla="*/ 9152626 w 9152626"/>
              <a:gd name="connsiteY1" fmla="*/ 1343822 h 1369701"/>
              <a:gd name="connsiteX0" fmla="*/ 0 w 9152626"/>
              <a:gd name="connsiteY0" fmla="*/ 1686391 h 1686391"/>
              <a:gd name="connsiteX1" fmla="*/ 9152626 w 9152626"/>
              <a:gd name="connsiteY1" fmla="*/ 1660512 h 1686391"/>
              <a:gd name="connsiteX0" fmla="*/ 0 w 9152626"/>
              <a:gd name="connsiteY0" fmla="*/ 1531416 h 1531416"/>
              <a:gd name="connsiteX1" fmla="*/ 9152626 w 9152626"/>
              <a:gd name="connsiteY1" fmla="*/ 1505537 h 1531416"/>
              <a:gd name="connsiteX0" fmla="*/ 0 w 9152626"/>
              <a:gd name="connsiteY0" fmla="*/ 1611986 h 1611986"/>
              <a:gd name="connsiteX1" fmla="*/ 9152626 w 9152626"/>
              <a:gd name="connsiteY1" fmla="*/ 1586107 h 1611986"/>
              <a:gd name="connsiteX0" fmla="*/ 0 w 9152626"/>
              <a:gd name="connsiteY0" fmla="*/ 1536682 h 1536682"/>
              <a:gd name="connsiteX1" fmla="*/ 9152626 w 9152626"/>
              <a:gd name="connsiteY1" fmla="*/ 1510803 h 1536682"/>
              <a:gd name="connsiteX0" fmla="*/ 0 w 9152626"/>
              <a:gd name="connsiteY0" fmla="*/ 1585062 h 1585062"/>
              <a:gd name="connsiteX1" fmla="*/ 9152626 w 9152626"/>
              <a:gd name="connsiteY1" fmla="*/ 1559183 h 1585062"/>
              <a:gd name="connsiteX0" fmla="*/ 0 w 9152626"/>
              <a:gd name="connsiteY0" fmla="*/ 1579305 h 1579305"/>
              <a:gd name="connsiteX1" fmla="*/ 9152626 w 9152626"/>
              <a:gd name="connsiteY1" fmla="*/ 1553426 h 1579305"/>
              <a:gd name="connsiteX0" fmla="*/ 0 w 9152626"/>
              <a:gd name="connsiteY0" fmla="*/ 1551143 h 1551143"/>
              <a:gd name="connsiteX1" fmla="*/ 9152626 w 9152626"/>
              <a:gd name="connsiteY1" fmla="*/ 1525264 h 155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52626" h="1551143">
                <a:moveTo>
                  <a:pt x="0" y="1551143"/>
                </a:moveTo>
                <a:cubicBezTo>
                  <a:pt x="3378679" y="-907387"/>
                  <a:pt x="6800490" y="-79250"/>
                  <a:pt x="9152626" y="1525264"/>
                </a:cubicBezTo>
              </a:path>
            </a:pathLst>
          </a:cu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4805KwangMD_Influenza" panose="02000000000000000000" pitchFamily="2" charset="0"/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001657" y="3407728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001657" y="3983792"/>
            <a:ext cx="5148064" cy="216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4FF424B-BE2F-4986-AD58-138B7315C3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9159746" cy="3373377"/>
          </a:xfrm>
          <a:custGeom>
            <a:avLst/>
            <a:gdLst>
              <a:gd name="connsiteX0" fmla="*/ 0 w 9159746"/>
              <a:gd name="connsiteY0" fmla="*/ 0 h 3373377"/>
              <a:gd name="connsiteX1" fmla="*/ 9151194 w 9159746"/>
              <a:gd name="connsiteY1" fmla="*/ 0 h 3373377"/>
              <a:gd name="connsiteX2" fmla="*/ 9152198 w 9159746"/>
              <a:gd name="connsiteY2" fmla="*/ 169697 h 3373377"/>
              <a:gd name="connsiteX3" fmla="*/ 9159746 w 9159746"/>
              <a:gd name="connsiteY3" fmla="*/ 1559602 h 3373377"/>
              <a:gd name="connsiteX4" fmla="*/ 302415 w 9159746"/>
              <a:gd name="connsiteY4" fmla="*/ 1784341 h 3373377"/>
              <a:gd name="connsiteX5" fmla="*/ 0 w 9159746"/>
              <a:gd name="connsiteY5" fmla="*/ 1560400 h 337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9746" h="3373377">
                <a:moveTo>
                  <a:pt x="0" y="0"/>
                </a:moveTo>
                <a:lnTo>
                  <a:pt x="9151194" y="0"/>
                </a:lnTo>
                <a:lnTo>
                  <a:pt x="9152198" y="169697"/>
                </a:lnTo>
                <a:cubicBezTo>
                  <a:pt x="9154714" y="610983"/>
                  <a:pt x="9157230" y="1151339"/>
                  <a:pt x="9159746" y="1559602"/>
                </a:cubicBezTo>
                <a:cubicBezTo>
                  <a:pt x="6302680" y="3659955"/>
                  <a:pt x="3656101" y="4189744"/>
                  <a:pt x="302415" y="1784341"/>
                </a:cubicBezTo>
                <a:lnTo>
                  <a:pt x="0" y="1560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956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5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8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4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0184" y="1446919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884466"/>
          </a:xfrm>
          <a:prstGeom prst="rect">
            <a:avLst/>
          </a:prstGeom>
        </p:spPr>
        <p:txBody>
          <a:bodyPr anchor="ctr"/>
          <a:lstStyle>
            <a:lvl1pPr algn="l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50184" y="3082758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0184" y="2597347"/>
            <a:ext cx="165600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4805KwangMD_Influenza" panose="02000000000000000000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50184" y="4234758"/>
            <a:ext cx="165600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4805KwangMD_Influenza" panose="02000000000000000000" pitchFamily="2" charset="0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77950" y="1450687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7950" y="3086526"/>
            <a:ext cx="1656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677950" y="2601115"/>
            <a:ext cx="165600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4805KwangMD_Influenza" panose="02000000000000000000" pitchFamily="2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677950" y="4238526"/>
            <a:ext cx="165600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8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55134"/>
            <a:ext cx="4572000" cy="3321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62EAC56-5A2E-46B2-B8D9-375A807E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14844AF7-CCEE-4899-AEED-9D922F1735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863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33" y="1365030"/>
            <a:ext cx="4567767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6233" y="1365030"/>
            <a:ext cx="4567767" cy="19988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292895B-CBD9-4745-8D30-91F49E9E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594"/>
            <a:ext cx="9144000" cy="684000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sp>
        <p:nvSpPr>
          <p:cNvPr id="6" name="텍스트 개체 틀 2">
            <a:extLst>
              <a:ext uri="{FF2B5EF4-FFF2-40B4-BE49-F238E27FC236}">
                <a16:creationId xmlns:a16="http://schemas.microsoft.com/office/drawing/2014/main" id="{A4041D5A-9284-440B-BB7E-072D9FB2DEF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843558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4805KwangMD_Influenza" panose="02000000000000000000" pitchFamily="2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475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17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57" r:id="rId2"/>
    <p:sldLayoutId id="2147483675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5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49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6" r:id="rId11"/>
    <p:sldLayoutId id="2147483673" r:id="rId12"/>
    <p:sldLayoutId id="2147483674" r:id="rId13"/>
    <p:sldLayoutId id="2147483679" r:id="rId14"/>
    <p:sldLayoutId id="2147483677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6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4823956" y="4844068"/>
            <a:ext cx="39600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27015DFC-F12C-4DBC-83B5-0BF4C6E0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64" y="3075918"/>
            <a:ext cx="5436095" cy="100800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algn="r">
              <a:defRPr/>
            </a:pPr>
            <a:r>
              <a:rPr lang="th-TH" altLang="ko-KR" sz="13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เคมีอาหาร</a:t>
            </a:r>
            <a:endParaRPr lang="ko-KR" altLang="en-US" sz="138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4054FCF-4CA7-4E3A-A4C0-7683AE6081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5897" y="4083918"/>
            <a:ext cx="5148062" cy="43200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defRPr/>
            </a:pPr>
            <a:r>
              <a:rPr lang="en-US" altLang="ko-KR" sz="36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AJ.Jatuporn</a:t>
            </a:r>
            <a:r>
              <a:rPr lang="en-US" altLang="ko-KR" sz="36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en-US" altLang="ko-KR" sz="36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Ounprasertsuk</a:t>
            </a:r>
            <a:endParaRPr lang="ko-KR" altLang="en-US" sz="36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3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937A03C-FA46-4A34-A920-44D1D9BA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43233"/>
            <a:ext cx="7524328" cy="884466"/>
          </a:xfrm>
        </p:spPr>
        <p:txBody>
          <a:bodyPr/>
          <a:lstStyle/>
          <a:p>
            <a:r>
              <a:rPr lang="th-TH" sz="6000" dirty="0"/>
              <a:t>แคลอรี/ พลังงานจากอาหาร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AEB471A-AB37-4796-A699-0EEF692AC032}"/>
              </a:ext>
            </a:extLst>
          </p:cNvPr>
          <p:cNvSpPr txBox="1"/>
          <p:nvPr/>
        </p:nvSpPr>
        <p:spPr>
          <a:xfrm>
            <a:off x="1691680" y="1419622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ร่างกายนำพลังงานจากอาหารไปใช้อย่างไร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Basal metabolism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Specific dynamic action </a:t>
            </a:r>
            <a:r>
              <a:rPr lang="th-TH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(</a:t>
            </a:r>
            <a:r>
              <a:rPr lang="en-US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SDA</a:t>
            </a:r>
            <a:r>
              <a:rPr lang="th-TH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)</a:t>
            </a:r>
            <a:endParaRPr lang="en-US" sz="28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pPr marL="457200" indent="-457200">
              <a:buFontTx/>
              <a:buChar char="-"/>
            </a:pPr>
            <a:r>
              <a:rPr lang="th-TH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ออกแรงทำงานต่าง ๆ </a:t>
            </a:r>
            <a:endParaRPr lang="en-US" sz="28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FD46293-2F0D-4CB1-8C6B-EF1163D214EE}"/>
              </a:ext>
            </a:extLst>
          </p:cNvPr>
          <p:cNvSpPr txBox="1"/>
          <p:nvPr/>
        </p:nvSpPr>
        <p:spPr>
          <a:xfrm>
            <a:off x="1619672" y="3579862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อัตราเร็วของเมตาบอลิซ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ึม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พื้นฐาน (</a:t>
            </a:r>
            <a:r>
              <a:rPr lang="en-US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Besal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metabolism rate; BMR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)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: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พลังงานที่ร่างกายต้องใช้ในขณะพักผ่อนในท่านอนแต่ไม่ได้หลับหลักจากทานอาหารมาแล้วไม่ต่ำกว่า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12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ชั่วโมง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4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631AA-0384-4F78-9C2B-57A5F72CF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24613"/>
            <a:ext cx="7524328" cy="884466"/>
          </a:xfrm>
        </p:spPr>
        <p:txBody>
          <a:bodyPr/>
          <a:lstStyle/>
          <a:p>
            <a:r>
              <a:rPr lang="th-TH" sz="6000" dirty="0"/>
              <a:t>แคลอรี/ พลังงานจากอาหาร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8253BD7-BE54-4DCF-93D0-3775497504A4}"/>
              </a:ext>
            </a:extLst>
          </p:cNvPr>
          <p:cNvSpPr txBox="1"/>
          <p:nvPr/>
        </p:nvSpPr>
        <p:spPr>
          <a:xfrm>
            <a:off x="1835696" y="134761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ค่า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BMR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ของผู้ใหญ่ประมาณ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1,440-2,000 kcal/day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โดยแปรผันตามขนาดร่างกาย อายุ เพศ อุณหภูมิ การนอนหลับ และสภาวะต่าง ๆ ของร่างกาย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69A4B55-DA4E-4665-B26A-0B219907B429}"/>
              </a:ext>
            </a:extLst>
          </p:cNvPr>
          <p:cNvSpPr txBox="1"/>
          <p:nvPr/>
        </p:nvSpPr>
        <p:spPr>
          <a:xfrm>
            <a:off x="1493912" y="2558036"/>
            <a:ext cx="7524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Specific dynamic action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(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SDA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)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: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พลังงานที่ร่างกายต้องใช้ในการย่อย และดูดซึมอาหารต่าง ๆ ซึ่งพบว่าจะทำให้อุณหภูมิของร่ายการเพิ่มขึ้น</a:t>
            </a:r>
          </a:p>
          <a:p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ค่า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SDA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แตกต่างกันตามชนิดของอาหาร เช่น โปรตีนมีค่า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SDA 30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หมายถึง ถ้าโปรตีนให้พลังงานแก่ร่างกายได้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100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en-US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cal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ร่างกายสามารถนำพลังงานไปใช้ได้จริงเพียง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70 </a:t>
            </a:r>
            <a:r>
              <a:rPr lang="en-US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cal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(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100-70 = 30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326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1B1B6D1-AAD3-40C3-AB53-55F481EF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526012"/>
            <a:ext cx="7524328" cy="884466"/>
          </a:xfrm>
        </p:spPr>
        <p:txBody>
          <a:bodyPr/>
          <a:lstStyle/>
          <a:p>
            <a:r>
              <a:rPr lang="th-TH" sz="6000" dirty="0"/>
              <a:t>คาร์โบไฮเดรต (</a:t>
            </a:r>
            <a:r>
              <a:rPr lang="en-US" sz="6000" dirty="0"/>
              <a:t>Carbohydrate</a:t>
            </a:r>
            <a:r>
              <a:rPr lang="th-TH" sz="6000" dirty="0"/>
              <a:t>)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449007D-B628-452E-A252-0472B782D24A}"/>
              </a:ext>
            </a:extLst>
          </p:cNvPr>
          <p:cNvSpPr txBox="1"/>
          <p:nvPr/>
        </p:nvSpPr>
        <p:spPr>
          <a:xfrm>
            <a:off x="2267744" y="141962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เป็นสารอาหารที่ให้พลังงาน มีอยู่ในพวกข้าวชนิดต่าง ๆ พืชตระกูลถั่ว เผือก มัน อ้อย และกากใยอาหาร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5C05406-BAAA-4217-9EEF-0F5E1027C771}"/>
              </a:ext>
            </a:extLst>
          </p:cNvPr>
          <p:cNvSpPr txBox="1"/>
          <p:nvPr/>
        </p:nvSpPr>
        <p:spPr>
          <a:xfrm>
            <a:off x="2267744" y="2477383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คาร์โบไฮเดรตขนาดเล็ก เช่น น้ำตาล ส่วนใหญ่จะหวาน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คาร์โบไฮเดรตขนาดใหญ่ เช่น ข้าว แป้ง ถั่ว ส่วนใหญ่จะไม่ค่อยหวาน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ADEBD19-B7C1-4D8F-B854-709A265B02AB}"/>
              </a:ext>
            </a:extLst>
          </p:cNvPr>
          <p:cNvSpPr txBox="1"/>
          <p:nvPr/>
        </p:nvSpPr>
        <p:spPr>
          <a:xfrm>
            <a:off x="539552" y="2076545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48671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B0E38B6-FE64-40FF-BCB9-B4A812C2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555526"/>
            <a:ext cx="7524328" cy="884466"/>
          </a:xfrm>
        </p:spPr>
        <p:txBody>
          <a:bodyPr/>
          <a:lstStyle/>
          <a:p>
            <a:r>
              <a:rPr lang="th-TH" sz="6000" dirty="0"/>
              <a:t>ควรเลือกทานแป้งและน้ำตาลอย่างไร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278D4E1-97E8-43DD-80FF-05F5CA0EED6C}"/>
              </a:ext>
            </a:extLst>
          </p:cNvPr>
          <p:cNvSpPr txBox="1"/>
          <p:nvPr/>
        </p:nvSpPr>
        <p:spPr>
          <a:xfrm>
            <a:off x="2123728" y="149163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เลือกทานแบบ (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Complex carbohydrate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)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เช่น ข้าวขาว เป็น ข้าวกล้อง ข้าวโอ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๊ต</a:t>
            </a:r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ไม่อยากอ้วน ให้ทานคาร์โบไฮเดรต ไม่เกินครึ่งหนึ่งของอาหาร</a:t>
            </a: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ที่ดีคือ ข้าวเป็น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ใน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3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ส่วนของอาหารแต่ละจานที่เราทาน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25D446-AD30-4FC4-B9BB-83475205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83518"/>
            <a:ext cx="7524328" cy="884466"/>
          </a:xfrm>
        </p:spPr>
        <p:txBody>
          <a:bodyPr/>
          <a:lstStyle/>
          <a:p>
            <a:r>
              <a:rPr lang="th-TH" sz="6000" dirty="0"/>
              <a:t>ควรเลือกทานแป้งและน้ำตาลอย่างไร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A656766-9B35-4CBC-A44D-E3DCB0780C2A}"/>
              </a:ext>
            </a:extLst>
          </p:cNvPr>
          <p:cNvSpPr txBox="1"/>
          <p:nvPr/>
        </p:nvSpPr>
        <p:spPr>
          <a:xfrm>
            <a:off x="1835696" y="1779662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น้ำหวาน ๆ เปลี่ยนเป็นน้ำเปล่า</a:t>
            </a: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ควรเลือกเครื่องดื่มอย่างไร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น้ำตาล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ช้อนชา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=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5 g.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ควรบริโภคน้ำตาลไม่เกิน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6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ช้อนชา/วัน/คน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9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7667DF4-562B-4D3C-BA69-49036F98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840" y="339502"/>
            <a:ext cx="7524328" cy="884466"/>
          </a:xfrm>
        </p:spPr>
        <p:txBody>
          <a:bodyPr/>
          <a:lstStyle/>
          <a:p>
            <a:r>
              <a:rPr lang="th-TH" sz="6000" dirty="0"/>
              <a:t>น้ำอัดลม กินดีไหม ทำไมถึงติดน้ำอัดลม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6057154-195F-45C1-B52F-3C3FD804516F}"/>
              </a:ext>
            </a:extLst>
          </p:cNvPr>
          <p:cNvSpPr txBox="1"/>
          <p:nvPr/>
        </p:nvSpPr>
        <p:spPr>
          <a:xfrm>
            <a:off x="1979712" y="1635646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น้ำอัดลม (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Soft drink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)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คือ เครื่องดื่มที่มีแก๊สคาร์บอน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ได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ออกออกไซด์ ละลายอยู่โดยใช้ความดัน อาจผสมน้ำตาลหรือน้ำผลไม้</a:t>
            </a:r>
          </a:p>
          <a:p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น้ำอัดลม โซดา จัดเป็น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Empty calories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หรืออาหารที่ไม่มีคุณค่าทางอาหาร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64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B7B161-9223-4614-8CE9-43D6870CC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39502"/>
            <a:ext cx="7524328" cy="884466"/>
          </a:xfrm>
        </p:spPr>
        <p:txBody>
          <a:bodyPr/>
          <a:lstStyle/>
          <a:p>
            <a:r>
              <a:rPr lang="th-TH" sz="6000" dirty="0"/>
              <a:t>อันตรายจากน้ำอัดลม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8A54B23-B978-4D05-A5CD-A05F69C2CA30}"/>
              </a:ext>
            </a:extLst>
          </p:cNvPr>
          <p:cNvSpPr txBox="1"/>
          <p:nvPr/>
        </p:nvSpPr>
        <p:spPr>
          <a:xfrm>
            <a:off x="2123728" y="160225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น้ำตาล มีปริมาณมาก ร้อยละ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10-15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กรดคาร์บอน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ิก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เติมลงไปเพื่อปรุงรส ทำให้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pH =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3.4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(กัดกร่อนฟันและกระดูก)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Gas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ที่อัดเข้าไป ทำให้เกิดท้องอืด ระคายเคืองกระเพาะอาหาร แผลในกระเพาะอาหาร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สารปรุงแต่งรสและสารกันบูด สะสมในตับ มะเร็งตับ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คาเฟอีน สีจากเม็ดโคคา (คาเฟอีน) 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6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3570636-46D9-4EFA-BD2E-7EB82FEDA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44400" r="28737" b="16401"/>
          <a:stretch/>
        </p:blipFill>
        <p:spPr>
          <a:xfrm>
            <a:off x="611560" y="1203598"/>
            <a:ext cx="8229486" cy="3600400"/>
          </a:xfrm>
          <a:prstGeom prst="rect">
            <a:avLst/>
          </a:prstGeom>
        </p:spPr>
      </p:pic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4FCBE183-0C1F-4136-8905-47B4E0B8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067" y="319132"/>
            <a:ext cx="4248472" cy="884466"/>
          </a:xfrm>
        </p:spPr>
        <p:txBody>
          <a:bodyPr/>
          <a:lstStyle/>
          <a:p>
            <a:r>
              <a:rPr lang="th-TH" sz="6000" dirty="0"/>
              <a:t>อันตรายจากน้ำอัดลม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9790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977F839-A7DE-44AE-B5AC-52F515DE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411510"/>
            <a:ext cx="2232248" cy="884466"/>
          </a:xfrm>
        </p:spPr>
        <p:txBody>
          <a:bodyPr/>
          <a:lstStyle/>
          <a:p>
            <a:r>
              <a:rPr lang="en-US" sz="6000" dirty="0"/>
              <a:t>Fiber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A7424C4-AEB2-46C7-BE29-47DFC9DE4A76}"/>
              </a:ext>
            </a:extLst>
          </p:cNvPr>
          <p:cNvSpPr txBox="1"/>
          <p:nvPr/>
        </p:nvSpPr>
        <p:spPr>
          <a:xfrm>
            <a:off x="1835696" y="1491630"/>
            <a:ext cx="7308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Fiber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เป็นคาร์โบไฮเดรตที่ไม่ให้พลังงาน เนื่องจากเอนไซม์ในระบบย่อยอาหารที่ไม่สามารถย่อยได้ ธัญพืช ผัก และผลไม้ แบ่งออกเป็น 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Soluble fiber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ดูดซับน้ำไว้กับใยอาหาร แบคทีเรียในลำไส้ใหญ่ย่อนได้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Insoluble fiber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จะพองตัวในน้ำเหมือนฟองน้ำ เพิ่มปริมาตรน้ำในกระเพาะอาหาร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75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5D30AFA-DF10-41DB-A075-3FAFEC60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11510"/>
            <a:ext cx="7524328" cy="884466"/>
          </a:xfrm>
        </p:spPr>
        <p:txBody>
          <a:bodyPr/>
          <a:lstStyle/>
          <a:p>
            <a:r>
              <a:rPr lang="en-US" sz="6000" dirty="0"/>
              <a:t>Fiber </a:t>
            </a:r>
            <a:r>
              <a:rPr lang="th-TH" sz="6000" dirty="0"/>
              <a:t>ดีอย่างไร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0358B11-D5D2-4949-A791-323555D09DC2}"/>
              </a:ext>
            </a:extLst>
          </p:cNvPr>
          <p:cNvSpPr txBox="1"/>
          <p:nvPr/>
        </p:nvSpPr>
        <p:spPr>
          <a:xfrm>
            <a:off x="1691680" y="1419622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thaiDist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ควบคุมเบาหวาน อาหารจะอยู่ในกระเพาะนาน อิ่มนาน น้ำตาลเข้าสู่กระแสเลือดช้า</a:t>
            </a:r>
          </a:p>
          <a:p>
            <a:pPr marL="285750" indent="-285750" algn="thaiDist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ป้องกันหลอดเลือดหัวใจอุดตัน ช่วยลดคอเลสเตอรอลในเลือด รวมตัวกับใยอาหาร แล้วกำจัดออกจากร่างกาย </a:t>
            </a:r>
          </a:p>
          <a:p>
            <a:pPr marL="285750" indent="-285750" algn="thaiDist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ป้องกันระบบทางเดินอาหาร ใยอาหารดูดน้ำ ลดปัญหาท้องผูก</a:t>
            </a:r>
          </a:p>
          <a:p>
            <a:pPr marL="285750" indent="-285750" algn="thaiDist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ป้องกันมะเร็ง ขับถ่ายเร็ว</a:t>
            </a:r>
          </a:p>
          <a:p>
            <a:pPr marL="285750" indent="-285750" algn="thaiDist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ควบคุมน้ำหนัก ใยอาหารละลายน้ำ อุ้มน้ำดี อิ่มนาน ไม่หิว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9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9752" y="1124323"/>
            <a:ext cx="6242476" cy="4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74773" y="1124323"/>
            <a:ext cx="108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87053" y="1124323"/>
            <a:ext cx="108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3" name="Isosceles Triangle 1"/>
          <p:cNvSpPr/>
          <p:nvPr/>
        </p:nvSpPr>
        <p:spPr>
          <a:xfrm>
            <a:off x="2123728" y="1869069"/>
            <a:ext cx="6458500" cy="486000"/>
          </a:xfrm>
          <a:custGeom>
            <a:avLst/>
            <a:gdLst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  <a:gd name="connsiteX0" fmla="*/ 208160 w 8101851"/>
              <a:gd name="connsiteY0" fmla="*/ 0 h 648000"/>
              <a:gd name="connsiteX1" fmla="*/ 8101851 w 8101851"/>
              <a:gd name="connsiteY1" fmla="*/ 0 h 648000"/>
              <a:gd name="connsiteX2" fmla="*/ 8101851 w 8101851"/>
              <a:gd name="connsiteY2" fmla="*/ 648000 h 648000"/>
              <a:gd name="connsiteX3" fmla="*/ 416319 w 8101851"/>
              <a:gd name="connsiteY3" fmla="*/ 648000 h 648000"/>
              <a:gd name="connsiteX4" fmla="*/ 208160 w 8101851"/>
              <a:gd name="connsiteY4" fmla="*/ 648000 h 648000"/>
              <a:gd name="connsiteX5" fmla="*/ 0 w 8101851"/>
              <a:gd name="connsiteY5" fmla="*/ 648000 h 648000"/>
              <a:gd name="connsiteX6" fmla="*/ 283910 w 8101851"/>
              <a:gd name="connsiteY6" fmla="*/ 314984 h 648000"/>
              <a:gd name="connsiteX7" fmla="*/ 208160 w 8101851"/>
              <a:gd name="connsiteY7" fmla="*/ 0 h 6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01851" h="648000">
                <a:moveTo>
                  <a:pt x="208160" y="0"/>
                </a:moveTo>
                <a:lnTo>
                  <a:pt x="8101851" y="0"/>
                </a:lnTo>
                <a:lnTo>
                  <a:pt x="8101851" y="648000"/>
                </a:lnTo>
                <a:lnTo>
                  <a:pt x="416319" y="648000"/>
                </a:lnTo>
                <a:lnTo>
                  <a:pt x="208160" y="648000"/>
                </a:lnTo>
                <a:lnTo>
                  <a:pt x="0" y="648000"/>
                </a:lnTo>
                <a:cubicBezTo>
                  <a:pt x="94637" y="536995"/>
                  <a:pt x="81060" y="391484"/>
                  <a:pt x="283910" y="314984"/>
                </a:cubicBezTo>
                <a:cubicBezTo>
                  <a:pt x="478696" y="115099"/>
                  <a:pt x="208160" y="96368"/>
                  <a:pt x="2081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74773" y="1869069"/>
            <a:ext cx="108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87053" y="1869069"/>
            <a:ext cx="108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0450" y="2607465"/>
            <a:ext cx="6251778" cy="4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74773" y="2607465"/>
            <a:ext cx="108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87053" y="2607465"/>
            <a:ext cx="108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1598" y="3358561"/>
            <a:ext cx="6230630" cy="48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74773" y="3358561"/>
            <a:ext cx="108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87053" y="3358561"/>
            <a:ext cx="108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11" name="Rectangle 19"/>
          <p:cNvSpPr/>
          <p:nvPr/>
        </p:nvSpPr>
        <p:spPr>
          <a:xfrm>
            <a:off x="2184400" y="4103306"/>
            <a:ext cx="6397828" cy="486000"/>
          </a:xfrm>
          <a:custGeom>
            <a:avLst/>
            <a:gdLst>
              <a:gd name="connsiteX0" fmla="*/ 0 w 8073774"/>
              <a:gd name="connsiteY0" fmla="*/ 0 h 648001"/>
              <a:gd name="connsiteX1" fmla="*/ 324000 w 8073774"/>
              <a:gd name="connsiteY1" fmla="*/ 0 h 648001"/>
              <a:gd name="connsiteX2" fmla="*/ 324000 w 8073774"/>
              <a:gd name="connsiteY2" fmla="*/ 1 h 648001"/>
              <a:gd name="connsiteX3" fmla="*/ 8073774 w 8073774"/>
              <a:gd name="connsiteY3" fmla="*/ 1 h 648001"/>
              <a:gd name="connsiteX4" fmla="*/ 8073774 w 8073774"/>
              <a:gd name="connsiteY4" fmla="*/ 648001 h 648001"/>
              <a:gd name="connsiteX5" fmla="*/ 180083 w 8073774"/>
              <a:gd name="connsiteY5" fmla="*/ 648001 h 648001"/>
              <a:gd name="connsiteX6" fmla="*/ 180083 w 8073774"/>
              <a:gd name="connsiteY6" fmla="*/ 288000 h 648001"/>
              <a:gd name="connsiteX7" fmla="*/ 0 w 8073774"/>
              <a:gd name="connsiteY7" fmla="*/ 288000 h 648001"/>
              <a:gd name="connsiteX8" fmla="*/ 0 w 8073774"/>
              <a:gd name="connsiteY8" fmla="*/ 0 h 648001"/>
              <a:gd name="connsiteX0" fmla="*/ 0 w 8073774"/>
              <a:gd name="connsiteY0" fmla="*/ 0 h 648001"/>
              <a:gd name="connsiteX1" fmla="*/ 324000 w 8073774"/>
              <a:gd name="connsiteY1" fmla="*/ 0 h 648001"/>
              <a:gd name="connsiteX2" fmla="*/ 324000 w 8073774"/>
              <a:gd name="connsiteY2" fmla="*/ 1 h 648001"/>
              <a:gd name="connsiteX3" fmla="*/ 8073774 w 8073774"/>
              <a:gd name="connsiteY3" fmla="*/ 1 h 648001"/>
              <a:gd name="connsiteX4" fmla="*/ 8073774 w 8073774"/>
              <a:gd name="connsiteY4" fmla="*/ 648001 h 648001"/>
              <a:gd name="connsiteX5" fmla="*/ 180083 w 8073774"/>
              <a:gd name="connsiteY5" fmla="*/ 648001 h 648001"/>
              <a:gd name="connsiteX6" fmla="*/ 180083 w 8073774"/>
              <a:gd name="connsiteY6" fmla="*/ 288000 h 648001"/>
              <a:gd name="connsiteX7" fmla="*/ 0 w 8073774"/>
              <a:gd name="connsiteY7" fmla="*/ 288000 h 648001"/>
              <a:gd name="connsiteX8" fmla="*/ 0 w 8073774"/>
              <a:gd name="connsiteY8" fmla="*/ 0 h 6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3774" h="648001">
                <a:moveTo>
                  <a:pt x="0" y="0"/>
                </a:moveTo>
                <a:lnTo>
                  <a:pt x="324000" y="0"/>
                </a:lnTo>
                <a:lnTo>
                  <a:pt x="324000" y="1"/>
                </a:lnTo>
                <a:lnTo>
                  <a:pt x="8073774" y="1"/>
                </a:lnTo>
                <a:lnTo>
                  <a:pt x="8073774" y="648001"/>
                </a:lnTo>
                <a:lnTo>
                  <a:pt x="180083" y="648001"/>
                </a:lnTo>
                <a:cubicBezTo>
                  <a:pt x="253455" y="535049"/>
                  <a:pt x="266795" y="422095"/>
                  <a:pt x="180083" y="288000"/>
                </a:cubicBezTo>
                <a:lnTo>
                  <a:pt x="0" y="28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74773" y="4103306"/>
            <a:ext cx="108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87053" y="4103306"/>
            <a:ext cx="108000" cy="4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8235"/>
            <a:ext cx="7524328" cy="884466"/>
          </a:xfr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rPr>
              <a:t>Agenda</a:t>
            </a:r>
            <a:r>
              <a:rPr lang="en-US" altLang="ko-KR" dirty="0">
                <a:solidFill>
                  <a:srgbClr val="22AAE4"/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en-US" altLang="ko-KR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Layout</a:t>
            </a:r>
            <a:endParaRPr lang="ko-KR" altLang="en-US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0517" y="895577"/>
            <a:ext cx="4509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rPr>
              <a:t>1</a:t>
            </a:r>
            <a:endParaRPr lang="ko-KR" altLang="en-US" sz="5400" b="1" dirty="0">
              <a:solidFill>
                <a:schemeClr val="accent2"/>
              </a:solidFill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517" y="1639704"/>
            <a:ext cx="4509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rPr>
              <a:t>2</a:t>
            </a:r>
            <a:endParaRPr lang="ko-KR" altLang="en-US" sz="5400" b="1" dirty="0">
              <a:solidFill>
                <a:schemeClr val="accent2"/>
              </a:solidFill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0517" y="2383831"/>
            <a:ext cx="4509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rPr>
              <a:t>3</a:t>
            </a:r>
            <a:endParaRPr lang="ko-KR" altLang="en-US" sz="5400" b="1" dirty="0">
              <a:solidFill>
                <a:schemeClr val="accent2"/>
              </a:solidFill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0517" y="3127958"/>
            <a:ext cx="4509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0517" y="3872086"/>
            <a:ext cx="4509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latin typeface="4805KwangMD_Influenza" panose="02000000000000000000" pitchFamily="2" charset="0"/>
                <a:cs typeface="4805KwangMD_Influenza" panose="02000000000000000000" pitchFamily="2" charset="0"/>
              </a:rPr>
              <a:t>5</a:t>
            </a:r>
            <a:endParaRPr lang="ko-KR" altLang="en-US" sz="5400" b="1" dirty="0">
              <a:solidFill>
                <a:schemeClr val="accent2"/>
              </a:solidFill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2627784" y="1225044"/>
            <a:ext cx="5854989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นักศึกษามีความรู้ทางเคมีเกี่ยวกับอาหารกลุ่มให้พลังงานและสามารถนำไปใช้ในชีวิตประจำวันได้</a:t>
            </a:r>
            <a:endParaRPr lang="ko-KR" altLang="en-US" sz="20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14" name="TextBox 12"/>
          <p:cNvSpPr txBox="1"/>
          <p:nvPr/>
        </p:nvSpPr>
        <p:spPr bwMode="auto">
          <a:xfrm>
            <a:off x="2640236" y="1921458"/>
            <a:ext cx="4999837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การแบ่งกลุ่มอาหาร</a:t>
            </a:r>
            <a:endParaRPr lang="ko-KR" altLang="en-US" sz="20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15" name="TextBox 12"/>
          <p:cNvSpPr txBox="1"/>
          <p:nvPr/>
        </p:nvSpPr>
        <p:spPr bwMode="auto">
          <a:xfrm>
            <a:off x="2627784" y="2675696"/>
            <a:ext cx="4999837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เกร็ดน่ารู้เกี่ยวกับน้ำ</a:t>
            </a:r>
            <a:endParaRPr lang="ko-KR" altLang="en-US" sz="20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16" name="TextBox 12"/>
          <p:cNvSpPr txBox="1"/>
          <p:nvPr/>
        </p:nvSpPr>
        <p:spPr bwMode="auto">
          <a:xfrm>
            <a:off x="2640236" y="4204027"/>
            <a:ext cx="4999837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คาร์โบไฮเดรต/ ไขมัน/ โปรตีน</a:t>
            </a:r>
            <a:endParaRPr lang="ko-KR" altLang="en-US" sz="20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17" name="TextBox 12"/>
          <p:cNvSpPr txBox="1"/>
          <p:nvPr/>
        </p:nvSpPr>
        <p:spPr bwMode="auto">
          <a:xfrm>
            <a:off x="2627784" y="3459282"/>
            <a:ext cx="4999837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ko-KR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แคลอรี่</a:t>
            </a:r>
            <a:r>
              <a:rPr lang="en-US" altLang="ko-KR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/</a:t>
            </a:r>
            <a:r>
              <a:rPr lang="th-TH" altLang="ko-KR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พลังงานจากอาหาร</a:t>
            </a:r>
            <a:endParaRPr lang="ko-KR" altLang="en-US" sz="20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83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B36F57-5A28-4628-BCF7-749F0226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264" y="339502"/>
            <a:ext cx="7524328" cy="884466"/>
          </a:xfrm>
        </p:spPr>
        <p:txBody>
          <a:bodyPr/>
          <a:lstStyle/>
          <a:p>
            <a:r>
              <a:rPr lang="en-US" sz="6000" dirty="0"/>
              <a:t>Carbohydrate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4EE4272-EDBB-4F1E-8031-93DD6E419461}"/>
              </a:ext>
            </a:extLst>
          </p:cNvPr>
          <p:cNvSpPr txBox="1"/>
          <p:nvPr/>
        </p:nvSpPr>
        <p:spPr>
          <a:xfrm>
            <a:off x="1763688" y="1419622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ดัชนีไกล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ซีมิก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(</a:t>
            </a:r>
            <a:r>
              <a:rPr lang="en-US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Glycaemic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index; GI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)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เป็นดัชนีชี้วัดอัตราการดูดซึมอาหารจำพวกแป้งและน้ำตาล เข้าสู่กระแสเลือด โดย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GI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โดยมีค่าตั้งแต่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0-100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และแบ่งได้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3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ระดับ</a:t>
            </a:r>
          </a:p>
          <a:p>
            <a:pPr marL="285750" indent="-285750" algn="thaiDist">
              <a:buFontTx/>
              <a:buChar char="-"/>
            </a:pP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GI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ต่ำ มีค่า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0-55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 อาหารที่ทำให้ปริมาณน้ำตาลค่อย ๆ เพิ่มขึ้น จะทำให้เรารู้สึกอิ่มนาน เช่น อาหารเส้นใยสูง ธัญพืช ถั่ว กล้วย นม</a:t>
            </a:r>
          </a:p>
          <a:p>
            <a:pPr marL="285750" indent="-285750" algn="thaiDist">
              <a:buFontTx/>
              <a:buChar char="-"/>
            </a:pP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GI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กลาง มีค่า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56-70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อาหารที่ทำให้ปริมาณน้ำตาลเพิ่มขึ้นรวดเร็ว ทำให้รู้สึกหิวได้ง่าย อยากทานอาหารมากขึ้น บ่อยขึ้น</a:t>
            </a:r>
          </a:p>
          <a:p>
            <a:pPr marL="285750" indent="-285750" algn="thaiDist">
              <a:buFontTx/>
              <a:buChar char="-"/>
            </a:pP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GI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สูง ค่ามากกว่า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70</a:t>
            </a:r>
          </a:p>
          <a:p>
            <a:pPr algn="thaiDist"/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962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9599C-D304-4E4F-9E79-20E72F33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123478"/>
            <a:ext cx="5832648" cy="884466"/>
          </a:xfrm>
        </p:spPr>
        <p:txBody>
          <a:bodyPr/>
          <a:lstStyle/>
          <a:p>
            <a:r>
              <a:rPr lang="en-US" sz="60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Glycaemic</a:t>
            </a:r>
            <a:r>
              <a:rPr lang="en-US" sz="6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index; GI</a:t>
            </a:r>
            <a:endParaRPr lang="en-US" sz="60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812B314-8059-47EE-AEA4-563BABB98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36000" r="24800" b="13601"/>
          <a:stretch/>
        </p:blipFill>
        <p:spPr>
          <a:xfrm>
            <a:off x="1691680" y="1101851"/>
            <a:ext cx="7076240" cy="37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79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030A07E-5084-4E00-BB7A-A719F590B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11510"/>
            <a:ext cx="7524328" cy="884466"/>
          </a:xfrm>
        </p:spPr>
        <p:txBody>
          <a:bodyPr/>
          <a:lstStyle/>
          <a:p>
            <a:r>
              <a:rPr lang="en-US" sz="6000" dirty="0"/>
              <a:t>Fat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00944DE-0C07-4A1C-9327-2F8C68792CDB}"/>
              </a:ext>
            </a:extLst>
          </p:cNvPr>
          <p:cNvSpPr txBox="1"/>
          <p:nvPr/>
        </p:nvSpPr>
        <p:spPr>
          <a:xfrm>
            <a:off x="1763688" y="1295976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เป็นสารอาหารให้พลังงาน และแหล่งของกรดไขมันจำเป็น (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Essential fatty acid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)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พบในไขมันสัตว์ และน้ำมันพืชบางชนิด เช่น ธัญพืช มะพร้าว ถั่ว ปาล์ม</a:t>
            </a:r>
          </a:p>
          <a:p>
            <a:pPr algn="thaiDist"/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pPr algn="thaiDist"/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หน้าที่ของไขมัน</a:t>
            </a:r>
          </a:p>
          <a:p>
            <a:pPr marL="285750" indent="-285750" algn="thaiDist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เป็นองค์ประกอบเยื่อหุ้มเซลล์</a:t>
            </a:r>
          </a:p>
          <a:p>
            <a:pPr marL="285750" indent="-285750" algn="thaiDist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องค์ประกอบหลักของสมอง</a:t>
            </a:r>
          </a:p>
          <a:p>
            <a:pPr marL="285750" indent="-285750" algn="thaiDist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ละลายวิตามินเอ ดี อี และเค</a:t>
            </a:r>
          </a:p>
          <a:p>
            <a:pPr algn="thaiDist"/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โครงสร้างเคมีเรียก “ไทรกลีเซอไรด์” ซึ่งจะประกอบด้วย</a:t>
            </a:r>
          </a:p>
          <a:p>
            <a:pPr marL="285750" indent="-285750" algn="thaiDist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กรดไขมันอิ่มตัว จะเป็นของแข็งที่อุณหภูมิห้อง</a:t>
            </a:r>
          </a:p>
          <a:p>
            <a:pPr marL="285750" indent="-285750" algn="thaiDist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กรดไขมันไม่อิ่มตัว จะเป็นของเหลวที่อุณหภูมิห้อง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15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1CDB71-E6BC-4247-B46F-0FEEA0BC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91140"/>
            <a:ext cx="7524328" cy="884466"/>
          </a:xfrm>
        </p:spPr>
        <p:txBody>
          <a:bodyPr/>
          <a:lstStyle/>
          <a:p>
            <a:r>
              <a:rPr lang="en-US" sz="6000" dirty="0"/>
              <a:t>Cholesterol </a:t>
            </a:r>
            <a:r>
              <a:rPr lang="th-TH" sz="6000" dirty="0"/>
              <a:t>สร้างโดยตับ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8E903DF-2622-43D9-A81B-303CDA485241}"/>
              </a:ext>
            </a:extLst>
          </p:cNvPr>
          <p:cNvSpPr txBox="1"/>
          <p:nvPr/>
        </p:nvSpPr>
        <p:spPr>
          <a:xfrm>
            <a:off x="1907704" y="1275606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thaiDist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เปลี่ยนเป็นกรดน้ำดี ทำหน้าที่ย่อยไขมัน</a:t>
            </a:r>
          </a:p>
          <a:p>
            <a:pPr marL="285750" indent="-285750" algn="thaiDist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เป็นสารตั้งต้นในการสร้าง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Steroid hormone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ซึ่งเป็น ฮอร์โมนเพศ</a:t>
            </a:r>
          </a:p>
          <a:p>
            <a:pPr marL="285750" indent="-285750" algn="thaiDist">
              <a:buFontTx/>
              <a:buChar char="-"/>
            </a:pPr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pPr algn="thaiDist"/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pPr algn="thaiDist"/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แต่โค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เลสเ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ตอรอลเป็นสาเหตุของหลอดเลือดแดงอุดตัน ควรงดอาหารที่มีกรดไขมันอิ่มตัวสูง เช่น เนื้อสัตว์ติดมัน ไส้กรอก กุนเชียง ติ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่มซำ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มันฝรั่งทอด ของทอด เค้ก 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คุ้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กก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ี้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ไอศกรีม และขนมอบต่าง ๆ 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04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3ED4931-60C8-4EF8-B9E6-1FC2F35E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248" y="267494"/>
            <a:ext cx="7524328" cy="884466"/>
          </a:xfrm>
        </p:spPr>
        <p:txBody>
          <a:bodyPr/>
          <a:lstStyle/>
          <a:p>
            <a:r>
              <a:rPr lang="th-TH" sz="6000" dirty="0"/>
              <a:t>กินอะไรช่วยลด </a:t>
            </a:r>
            <a:r>
              <a:rPr lang="en-US" sz="6000" dirty="0" err="1"/>
              <a:t>Cholesteral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8771FAD-DCC8-46AA-A650-48A16C2099F3}"/>
              </a:ext>
            </a:extLst>
          </p:cNvPr>
          <p:cNvSpPr txBox="1"/>
          <p:nvPr/>
        </p:nvSpPr>
        <p:spPr>
          <a:xfrm>
            <a:off x="1763688" y="1491630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อาหารที่ใยอาหารละลายน้ำได้ เช่น ข้าวโอ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๊ต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แอป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เปิ้ล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ลูกพรุน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ไขมันปลาที่มีโอเมก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้า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-3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สูง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ถั่วเมล็ดแห้ง เช่น ถั่วเขียว ถั่วดี ถั่วเหลือง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น้ำมันที่มีกรดไขมันไม่อิ่มตัวสูง เช่น น้ำมันงา มะกอก ดอกทานตะวัน รำข้าว ข้าวโพด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เครื่องดื่มสมุนไพรต้านอนุมูลอิสระ เช่น ชาเขียว ชาขาว กระเทียม หัวหอม ตะไคร้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34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0EFF6D-3F07-4204-A068-AD44E1417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90483"/>
            <a:ext cx="7524328" cy="884466"/>
          </a:xfrm>
        </p:spPr>
        <p:txBody>
          <a:bodyPr/>
          <a:lstStyle/>
          <a:p>
            <a:r>
              <a:rPr lang="en-US" sz="4800" dirty="0"/>
              <a:t>Lipoprotein </a:t>
            </a:r>
            <a:r>
              <a:rPr lang="th-TH" sz="4800" dirty="0"/>
              <a:t>เกิดจาก </a:t>
            </a:r>
            <a:r>
              <a:rPr lang="en-US" sz="4800" dirty="0"/>
              <a:t>Lipid + Protein </a:t>
            </a:r>
            <a:r>
              <a:rPr lang="th-TH" sz="4800" dirty="0"/>
              <a:t>พบในน้ำเลือด ทำหน้าที่นำ </a:t>
            </a:r>
            <a:r>
              <a:rPr lang="en-US" sz="4800" dirty="0"/>
              <a:t>Lipid </a:t>
            </a:r>
            <a:r>
              <a:rPr lang="th-TH" sz="4800" dirty="0"/>
              <a:t>ไปตามกระแสเลือด</a:t>
            </a:r>
            <a:endParaRPr lang="en-US" sz="48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C4AF424-DBB9-4E1D-B6DD-D06EAC4D5F59}"/>
              </a:ext>
            </a:extLst>
          </p:cNvPr>
          <p:cNvSpPr txBox="1"/>
          <p:nvPr/>
        </p:nvSpPr>
        <p:spPr>
          <a:xfrm>
            <a:off x="1619672" y="1719186"/>
            <a:ext cx="7308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ส่วนที่เป็น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Lipid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ได้แก่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Triglyceride and Cholesterol</a:t>
            </a:r>
          </a:p>
          <a:p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Lipoprotein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แบ่งเป็น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4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ชนิด ตามความหนาแน่นของ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Lipid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และ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Protein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ที่มาจับกัน คือ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Chylomicron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Very low density lipoprotein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(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VLDL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)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Low density lipoprotein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(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LDL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)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=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ไขมันไม่ดี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High density lipoprotein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(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HDL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)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=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ไขมันดี ลำเลียง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Cholesterol and Fatty acid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ไปสลายที่ตับ “ไขมันอุดตันเส้นเลือดน้อยลง”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45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B7DA459-9379-4CA9-8F20-8346198F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6000" dirty="0"/>
              <a:t>ไขมัน</a:t>
            </a:r>
            <a:endParaRPr lang="en-US" sz="6000" dirty="0"/>
          </a:p>
        </p:txBody>
      </p:sp>
      <p:graphicFrame>
        <p:nvGraphicFramePr>
          <p:cNvPr id="3" name="ไดอะแกรม 2">
            <a:extLst>
              <a:ext uri="{FF2B5EF4-FFF2-40B4-BE49-F238E27FC236}">
                <a16:creationId xmlns:a16="http://schemas.microsoft.com/office/drawing/2014/main" id="{BDAC44FE-C747-4F24-AEF7-0A0684AEB6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610619"/>
              </p:ext>
            </p:extLst>
          </p:nvPr>
        </p:nvGraphicFramePr>
        <p:xfrm>
          <a:off x="1475656" y="900496"/>
          <a:ext cx="7560840" cy="397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820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BA58E2F-63E0-4CA6-8A45-267F76723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37400" r="26375" b="8000"/>
          <a:stretch/>
        </p:blipFill>
        <p:spPr>
          <a:xfrm>
            <a:off x="1619672" y="284334"/>
            <a:ext cx="7272808" cy="45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31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328E022-2C92-47D1-9948-F9ADF0ED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39502"/>
            <a:ext cx="7524328" cy="884466"/>
          </a:xfrm>
        </p:spPr>
        <p:txBody>
          <a:bodyPr/>
          <a:lstStyle/>
          <a:p>
            <a:r>
              <a:rPr lang="th-TH" sz="6000" dirty="0"/>
              <a:t>ไขมันทราน</a:t>
            </a:r>
            <a:r>
              <a:rPr lang="th-TH" sz="6000" dirty="0" err="1"/>
              <a:t>ส์</a:t>
            </a:r>
            <a:endParaRPr lang="en-US" sz="6000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716D668-CFEA-413E-B110-366DADB900BB}"/>
              </a:ext>
            </a:extLst>
          </p:cNvPr>
          <p:cNvSpPr txBox="1"/>
          <p:nvPr/>
        </p:nvSpPr>
        <p:spPr>
          <a:xfrm>
            <a:off x="2141476" y="1419622"/>
            <a:ext cx="6480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เป็นไขมันที่ผ่านกระบวนการเปลี่ยนให้กรดไขมันไม่อิ่มตัวกลายเป็นกรดไขมันอิ่มตัวสูง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โดยการเติมแก๊สไฮโดรเจนลงในน้ำมันพืช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น้ำมันจะแปรรูปเป็นมาการีน เนยขาว และครีมเทียม</a:t>
            </a:r>
          </a:p>
          <a:p>
            <a:pPr marL="285750" indent="-285750">
              <a:buFontTx/>
              <a:buChar char="-"/>
            </a:pPr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pPr marL="285750" indent="-285750">
              <a:buFontTx/>
              <a:buChar char="-"/>
            </a:pPr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เพื่อ</a:t>
            </a:r>
          </a:p>
          <a:p>
            <a:pPr marL="342900" indent="-34290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ให้เก็บได้นาน ไม่หืน ทนความร้อน รสชาติคล้ายไขมันสัตว์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ลดต้นทุน (ถูกกว่าไขมันสัตว์)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62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9A3F4AC-DA36-4D28-8531-CD7460CA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39502"/>
            <a:ext cx="7524328" cy="884466"/>
          </a:xfrm>
        </p:spPr>
        <p:txBody>
          <a:bodyPr/>
          <a:lstStyle/>
          <a:p>
            <a:r>
              <a:rPr lang="th-TH" sz="6000" dirty="0"/>
              <a:t>ไขมันทราน</a:t>
            </a:r>
            <a:r>
              <a:rPr lang="th-TH" sz="6000" dirty="0" err="1"/>
              <a:t>ส์</a:t>
            </a:r>
            <a:r>
              <a:rPr lang="en-US" sz="6000" dirty="0"/>
              <a:t>…</a:t>
            </a:r>
            <a:r>
              <a:rPr lang="th-TH" sz="6000" dirty="0"/>
              <a:t>ร้ายกาจมาก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4EFBD6E-1AFF-44A8-835D-61F9266EBD40}"/>
              </a:ext>
            </a:extLst>
          </p:cNvPr>
          <p:cNvSpPr txBox="1"/>
          <p:nvPr/>
        </p:nvSpPr>
        <p:spPr>
          <a:xfrm>
            <a:off x="1835696" y="149163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ถ้าเมื่อใดก็ตาม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LDL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ในเลือดเพิ่ม และ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HDL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ในเลือดลด จะทำให้ ไขมันอุดตัน ตับทำงานผิดปกติ เสี่ยงต่อโรคหัวใจ ความดันสูง เบาหวาน น้ำหนักเพิ่ม ไขมันส่วนเกินเพิ่ม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0F10F53-6C9F-4379-B15C-CCDC62CF011F}"/>
              </a:ext>
            </a:extLst>
          </p:cNvPr>
          <p:cNvSpPr txBox="1"/>
          <p:nvPr/>
        </p:nvSpPr>
        <p:spPr>
          <a:xfrm>
            <a:off x="2915816" y="2571750"/>
            <a:ext cx="4752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อาหารที่ผลิตจากไขมันทราน</a:t>
            </a:r>
            <a:r>
              <a:rPr lang="th-TH" sz="28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ส์</a:t>
            </a:r>
            <a:r>
              <a:rPr lang="th-TH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จะมีฉลากกำกับไว้ว่า</a:t>
            </a:r>
          </a:p>
          <a:p>
            <a:r>
              <a:rPr lang="th-TH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“กรดไขมันชนิดทราน</a:t>
            </a:r>
            <a:r>
              <a:rPr lang="th-TH" sz="28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ส์</a:t>
            </a:r>
            <a:r>
              <a:rPr lang="th-TH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”</a:t>
            </a:r>
          </a:p>
          <a:p>
            <a:r>
              <a:rPr lang="en-US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Hydrogenated oil </a:t>
            </a:r>
            <a:r>
              <a:rPr lang="th-TH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หรือ</a:t>
            </a:r>
          </a:p>
          <a:p>
            <a:r>
              <a:rPr lang="en-US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Partially hydrogenated oil</a:t>
            </a:r>
          </a:p>
        </p:txBody>
      </p:sp>
    </p:spTree>
    <p:extLst>
      <p:ext uri="{BB962C8B-B14F-4D97-AF65-F5344CB8AC3E}">
        <p14:creationId xmlns:p14="http://schemas.microsoft.com/office/powerpoint/2010/main" val="296183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ไดอะแกรม 2">
            <a:extLst>
              <a:ext uri="{FF2B5EF4-FFF2-40B4-BE49-F238E27FC236}">
                <a16:creationId xmlns:a16="http://schemas.microsoft.com/office/drawing/2014/main" id="{044F95FF-813C-4281-99B5-8FC380A0B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914183"/>
              </p:ext>
            </p:extLst>
          </p:nvPr>
        </p:nvGraphicFramePr>
        <p:xfrm>
          <a:off x="539552" y="339502"/>
          <a:ext cx="83529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CD3F161F-E82D-4C9C-A261-C80A6C340E84}"/>
              </a:ext>
            </a:extLst>
          </p:cNvPr>
          <p:cNvSpPr txBox="1"/>
          <p:nvPr/>
        </p:nvSpPr>
        <p:spPr>
          <a:xfrm>
            <a:off x="323528" y="2076545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3055884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CA65D8-C0E8-4652-9AB9-8C08A5CC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65412"/>
            <a:ext cx="7524328" cy="884466"/>
          </a:xfrm>
        </p:spPr>
        <p:txBody>
          <a:bodyPr/>
          <a:lstStyle/>
          <a:p>
            <a:r>
              <a:rPr lang="en-US" sz="6000" dirty="0"/>
              <a:t>L-carnitine </a:t>
            </a:r>
            <a:r>
              <a:rPr lang="th-TH" sz="6000" dirty="0"/>
              <a:t>เคยได้ยินไหม</a:t>
            </a:r>
            <a:endParaRPr lang="en-US" sz="6000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6645790-DCD9-4BB1-A528-522CBE6DD35E}"/>
              </a:ext>
            </a:extLst>
          </p:cNvPr>
          <p:cNvSpPr txBox="1"/>
          <p:nvPr/>
        </p:nvSpPr>
        <p:spPr>
          <a:xfrm>
            <a:off x="2123728" y="1131590"/>
            <a:ext cx="64087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L-carnitine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สร้างในตับและไตจากกรดอะมิโน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2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ชนิด คือ 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ไลซีน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และเมไทโอน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ีน</a:t>
            </a:r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ทำหน้าที่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: </a:t>
            </a:r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ขนส่งกรดไขมันเข้าสู่ขบวนการสลายให้เป็นพลังงาน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นำไปใช้สำหรับการทำงานของกล้ามเนื้อทั่วร่างกาย</a:t>
            </a:r>
          </a:p>
          <a:p>
            <a:pPr marL="285750" indent="-285750">
              <a:buFontTx/>
              <a:buChar char="-"/>
            </a:pPr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แหล่งอาหาร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เนื้อแดง และผลิตภัณฑ์จากนม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พืชตระกูลถั่ว และเมล็ดพืช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E5949C4-82E7-4CEA-B859-BB39F07E62AB}"/>
              </a:ext>
            </a:extLst>
          </p:cNvPr>
          <p:cNvSpPr txBox="1"/>
          <p:nvPr/>
        </p:nvSpPr>
        <p:spPr>
          <a:xfrm rot="20933354">
            <a:off x="4961150" y="2934787"/>
            <a:ext cx="400190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ลดน้ำหนักกับ </a:t>
            </a:r>
            <a:r>
              <a:rPr lang="en-US" sz="36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L-carnitine</a:t>
            </a:r>
            <a:r>
              <a:rPr lang="th-TH" sz="36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</a:p>
          <a:p>
            <a:r>
              <a:rPr lang="th-TH" sz="36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ไม่มีผลการวิจัยที่ชัดเจน...อันตราย</a:t>
            </a:r>
            <a:endParaRPr lang="en-US" sz="36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55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0CC944B-8C90-4D6B-9D0E-D8E0A753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339502"/>
            <a:ext cx="7524328" cy="884466"/>
          </a:xfrm>
        </p:spPr>
        <p:txBody>
          <a:bodyPr/>
          <a:lstStyle/>
          <a:p>
            <a:r>
              <a:rPr lang="en-US" sz="6000" dirty="0"/>
              <a:t>Protein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FA9A371-1D37-440A-AA2A-D6A526079A74}"/>
              </a:ext>
            </a:extLst>
          </p:cNvPr>
          <p:cNvSpPr txBox="1"/>
          <p:nvPr/>
        </p:nvSpPr>
        <p:spPr>
          <a:xfrm>
            <a:off x="2123728" y="1347614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Protein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เป็นสารอาหารที่พบมากในเนื้อสัตว์ทุกชนิด ไข่ นม ถั่ว และธัญพืช</a:t>
            </a: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หน้าที่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สร้างเนื้อเยื่อสำหรับการเจริญเติบโต ซ่อมแซมส่วนต่าง ๆ 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รักษาสมดุลน้ำภายในเซลล์ สมดุลกรด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–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ด่าง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เป็นเอนไซม์เร่งปฏิกิริยาต่าง ๆ ในร่างกาย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เป็นภูมิคุ้มกัน และฮอร์โมน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51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9AEE62C-3510-473B-995E-9299B9DC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91140"/>
            <a:ext cx="7524328" cy="884466"/>
          </a:xfrm>
        </p:spPr>
        <p:txBody>
          <a:bodyPr/>
          <a:lstStyle/>
          <a:p>
            <a:r>
              <a:rPr lang="en-US" sz="6000" dirty="0"/>
              <a:t>Amino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71D2593-80E5-491E-9D07-8C51C4215C15}"/>
              </a:ext>
            </a:extLst>
          </p:cNvPr>
          <p:cNvSpPr txBox="1"/>
          <p:nvPr/>
        </p:nvSpPr>
        <p:spPr>
          <a:xfrm>
            <a:off x="1835696" y="1275606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Amino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เป็นหน่อยย่อยของโปรตีนโดยมาต่อกันเป็นสายยาว โดยกรดอะมิโนมี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2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ชนิด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กรดอะมิโนจำเป็น ร่างกายสร้างเองไม่ได้ ต้องกินจากอาหาร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9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ชนิด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กรดอะมิโนไม่จำเป็น ร่างกายสังเคราะห์เองได้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11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ชนิด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04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2A3834C-B125-44CC-B59D-8969ADC0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096" y="407249"/>
            <a:ext cx="7524328" cy="884466"/>
          </a:xfrm>
        </p:spPr>
        <p:txBody>
          <a:bodyPr/>
          <a:lstStyle/>
          <a:p>
            <a:r>
              <a:rPr lang="th-TH" sz="6000" dirty="0"/>
              <a:t>คุณภาพของโปรตีน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330F423-731A-425A-B033-85017721D8B0}"/>
              </a:ext>
            </a:extLst>
          </p:cNvPr>
          <p:cNvSpPr txBox="1"/>
          <p:nvPr/>
        </p:nvSpPr>
        <p:spPr>
          <a:xfrm>
            <a:off x="1911128" y="1291715"/>
            <a:ext cx="6948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คุณภาพของโปรตีนขึ้นกับ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ปริมาณกรดอะมิโนจำเป็น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ความยากง่ายในการย่อย</a:t>
            </a: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การวัดคุณค่าทางโภชนาการของโปรตีนทำได้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2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วิธี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วิธีทางเคมี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: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วิเคราะห์กรดอะมิโนที่เป็นองค์ประกอบเปรียบเทียบกรดอะมิโนจำเป็นที่มีปริมาณน้อยที่สุดกับโปรตีนมาตราฐาน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คำนวณค่า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Chemical score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จาก</a:t>
            </a:r>
          </a:p>
          <a:p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Chemical score = 100 x mg.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ของกรดอะมิโนจำเป็นในโปรตีนที่ทดสอบ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g./ mg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ของกรดอะมิโนชนิดเดียวกันในโปรตีนมาตรฐาน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g.</a:t>
            </a:r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4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743D99-0AC0-42F7-8661-53C1EF123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43164"/>
            <a:ext cx="4824536" cy="884466"/>
          </a:xfrm>
        </p:spPr>
        <p:txBody>
          <a:bodyPr/>
          <a:lstStyle/>
          <a:p>
            <a:r>
              <a:rPr lang="th-TH" sz="6000" dirty="0"/>
              <a:t>ปริมาณกรดอะมิโนจำเป็น</a:t>
            </a:r>
            <a:endParaRPr lang="en-US" sz="6000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B6E4D16-AEA5-4C48-A8DD-D983D2DED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41600" r="25588" b="6601"/>
          <a:stretch/>
        </p:blipFill>
        <p:spPr>
          <a:xfrm>
            <a:off x="1475656" y="895880"/>
            <a:ext cx="743239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93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8A928EE-A2AD-45AC-985E-2987621A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39502"/>
            <a:ext cx="7524328" cy="884466"/>
          </a:xfrm>
        </p:spPr>
        <p:txBody>
          <a:bodyPr/>
          <a:lstStyle/>
          <a:p>
            <a:r>
              <a:rPr lang="en-US" sz="6000" dirty="0"/>
              <a:t>Glutathione </a:t>
            </a:r>
            <a:r>
              <a:rPr lang="th-TH" sz="6000" dirty="0"/>
              <a:t>เป็นโปรตีน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E44FF04-2467-419D-B081-3501B06F3F05}"/>
              </a:ext>
            </a:extLst>
          </p:cNvPr>
          <p:cNvSpPr txBox="1"/>
          <p:nvPr/>
        </p:nvSpPr>
        <p:spPr>
          <a:xfrm>
            <a:off x="1979712" y="1563638"/>
            <a:ext cx="69482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สร้างขึ้นได้ในร่างกายมนุษย์ประกอบด้วยกรดอะมิโน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3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ชนิด คือ 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ซีสเ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ตอ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ีน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ไกลซีน กลูตาเมท</a:t>
            </a: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แหล่งกล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ูต้าไธ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โอน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ผลไม้ เช่น แตงโม สตรอเบอรี่ องุ่น อโวกาโด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ผัก เช่น หน่อไม้ฝรั่ง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เนื้อสัตว์ เช่น ปลา เนื้อแดง วอลน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ัท</a:t>
            </a:r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หน้าที่ของกล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ูต้าไธ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โอน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ต้านอนุมูลอิสระ กระตุ้นภูมิคุ้มกัน ช่วยตับกำจัดสารพิษ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ช่วยสังเคราะห์โปรตีน เม็ดเลือดแดงแข็งแรง 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065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156F757-8D2A-45A1-9685-8CF6D575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Glutathione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D4107DF-9655-472E-A4C4-B50A4F7DA247}"/>
              </a:ext>
            </a:extLst>
          </p:cNvPr>
          <p:cNvSpPr txBox="1"/>
          <p:nvPr/>
        </p:nvSpPr>
        <p:spPr>
          <a:xfrm>
            <a:off x="1835696" y="1203598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กล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ูต้าไธ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โอน สามารถยับยั้งเอนไซม์ไท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โร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ซิ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เนส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ได้ทำให้เม็ดสีผิวเปลี่ยนจาก สีน้ำตาลเป็นชมพูขาว </a:t>
            </a:r>
          </a:p>
          <a:p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ทำให้นำไปใช้ในอาหารเสริม สำหรับการชะลอไว ผิวขาวใส อมชมพู</a:t>
            </a:r>
          </a:p>
          <a:p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แต่เราควรตระหนักว่า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สร้างได้เองในร่างกาย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ย่อยสลายได้เมื่อบริโภค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ไม่ขาวถาวร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ปริมาณสูงอันตรายมีผลข้างเคียง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975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030C587-EBB1-47FA-BC37-456F42F1CC39}"/>
              </a:ext>
            </a:extLst>
          </p:cNvPr>
          <p:cNvSpPr/>
          <p:nvPr/>
        </p:nvSpPr>
        <p:spPr>
          <a:xfrm>
            <a:off x="4567440" y="1111990"/>
            <a:ext cx="4572000" cy="40635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latin typeface="4805KwangMD_Influenza" panose="02000000000000000000" pitchFamily="2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9AF9258-5C07-423E-92A6-937B7A845AE4}"/>
              </a:ext>
            </a:extLst>
          </p:cNvPr>
          <p:cNvSpPr/>
          <p:nvPr/>
        </p:nvSpPr>
        <p:spPr>
          <a:xfrm>
            <a:off x="-4560" y="1111990"/>
            <a:ext cx="4572000" cy="4063500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highlight>
                <a:srgbClr val="C0C0C0"/>
              </a:highlight>
              <a:latin typeface="4805KwangMD_Influenza" panose="02000000000000000000" pitchFamily="2" charset="0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6B9D60-0FB4-4839-A541-B7C47F01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440" y="123478"/>
            <a:ext cx="4896544" cy="884466"/>
          </a:xfrm>
        </p:spPr>
        <p:txBody>
          <a:bodyPr/>
          <a:lstStyle/>
          <a:p>
            <a:r>
              <a:rPr lang="th-TH" sz="6000" dirty="0"/>
              <a:t>หลักในการกินอาหาร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01B05F8D-796E-42F9-8C0A-1F4CC9F8DB93}"/>
              </a:ext>
            </a:extLst>
          </p:cNvPr>
          <p:cNvSpPr txBox="1"/>
          <p:nvPr/>
        </p:nvSpPr>
        <p:spPr>
          <a:xfrm>
            <a:off x="1907704" y="149163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รีบแค่ไหนก็ต้องกินอาหารเช้า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อาหารเช้า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: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ซีเรียลธัญพืชกับนมสด แซน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วิส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หลากหลายไส้ กล้วย แอป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เปิ้ล</a:t>
            </a:r>
            <a:endParaRPr lang="th-TH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826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7E9B417-B30C-4B10-A68F-797FBB89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1851670"/>
            <a:ext cx="5256584" cy="1080120"/>
          </a:xfrm>
        </p:spPr>
        <p:txBody>
          <a:bodyPr/>
          <a:lstStyle/>
          <a:p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8690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E7BC2D0-B028-4287-985D-5D883778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11510"/>
            <a:ext cx="7524328" cy="884466"/>
          </a:xfrm>
        </p:spPr>
        <p:txBody>
          <a:bodyPr/>
          <a:lstStyle/>
          <a:p>
            <a:r>
              <a:rPr lang="th-TH" sz="6000" dirty="0"/>
              <a:t>เกร็ดความรู้เกี่ยวกับน้ำ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24BF4161-2AE1-450B-B1F0-F534A05D01E1}"/>
              </a:ext>
            </a:extLst>
          </p:cNvPr>
          <p:cNvSpPr txBox="1"/>
          <p:nvPr/>
        </p:nvSpPr>
        <p:spPr>
          <a:xfrm>
            <a:off x="1637968" y="129597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องค์ประกอบของน้ำในส่วนต่าง ๆ ของร่างกาย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277DED3-52CF-47E0-88A2-DFE99920FFD2}"/>
              </a:ext>
            </a:extLst>
          </p:cNvPr>
          <p:cNvSpPr txBox="1"/>
          <p:nvPr/>
        </p:nvSpPr>
        <p:spPr>
          <a:xfrm>
            <a:off x="539552" y="2076545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847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D1C1AB-0F03-4C75-9FEF-B03452C7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91140"/>
            <a:ext cx="7524328" cy="884466"/>
          </a:xfrm>
        </p:spPr>
        <p:txBody>
          <a:bodyPr/>
          <a:lstStyle/>
          <a:p>
            <a:r>
              <a:rPr lang="th-TH" sz="6000" dirty="0"/>
              <a:t>เกร็ดความรู้เกี่ยวกับน้ำ (ต่อ)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6736F29-0653-4815-A13D-56B0E387FEFD}"/>
              </a:ext>
            </a:extLst>
          </p:cNvPr>
          <p:cNvSpPr txBox="1"/>
          <p:nvPr/>
        </p:nvSpPr>
        <p:spPr>
          <a:xfrm>
            <a:off x="1625979" y="1275606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หน้าที่ของน้ำ คือ</a:t>
            </a:r>
          </a:p>
          <a:p>
            <a:pPr marL="342900" indent="-342900">
              <a:buFontTx/>
              <a:buChar char="-"/>
            </a:pPr>
            <a:r>
              <a:rPr lang="th-TH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เป็นองค์ประกอบของเซลล์</a:t>
            </a:r>
          </a:p>
          <a:p>
            <a:pPr marL="342900" indent="-342900">
              <a:buFontTx/>
              <a:buChar char="-"/>
            </a:pPr>
            <a:r>
              <a:rPr lang="th-TH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เป็นตัวทำละลายในร่างกาย</a:t>
            </a:r>
            <a:endParaRPr lang="en-US" sz="20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th-TH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ระบบขับถ่ายของเสียออกจากร่างกาย</a:t>
            </a:r>
          </a:p>
          <a:p>
            <a:pPr marL="342900" indent="-342900">
              <a:buFontTx/>
              <a:buChar char="-"/>
            </a:pPr>
            <a:r>
              <a:rPr lang="th-TH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ควบคุมอุณหภูมิของร่างกายให้อยู่ที่ </a:t>
            </a:r>
            <a:r>
              <a:rPr lang="en-US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37 </a:t>
            </a:r>
            <a:r>
              <a:rPr lang="th-TH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องศา</a:t>
            </a:r>
          </a:p>
          <a:p>
            <a:pPr marL="285750" indent="-285750">
              <a:buFontTx/>
              <a:buChar char="-"/>
            </a:pPr>
            <a:r>
              <a:rPr lang="th-TH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ลำเลียงอาหารและออกซิเจนโดยผ่านเลือดไปยังเซลล์ต่าง ๆ </a:t>
            </a:r>
          </a:p>
          <a:p>
            <a:pPr marL="285750" indent="-285750">
              <a:buFontTx/>
              <a:buChar char="-"/>
            </a:pPr>
            <a:r>
              <a:rPr lang="th-TH" sz="20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เป็นตัวกลางในการเกิดปฏิกิริยาเคมีของระบบการย่อยอาหารและพลังงาน</a:t>
            </a:r>
            <a:endParaRPr lang="en-US" sz="20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endParaRPr lang="en-US" sz="20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7066E5-6FB8-4C67-8E47-7F806B03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67494"/>
            <a:ext cx="7524328" cy="884466"/>
          </a:xfrm>
        </p:spPr>
        <p:txBody>
          <a:bodyPr/>
          <a:lstStyle/>
          <a:p>
            <a:r>
              <a:rPr lang="th-TH" sz="6000" dirty="0"/>
              <a:t>แต่ละวันต้องดื่มน้ำเท่าไหร่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40954F9-1257-49B9-83B3-79DC05F28C4F}"/>
              </a:ext>
            </a:extLst>
          </p:cNvPr>
          <p:cNvSpPr txBox="1"/>
          <p:nvPr/>
        </p:nvSpPr>
        <p:spPr>
          <a:xfrm>
            <a:off x="1619672" y="1347614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สูตรในการคำนวณปริมาณน้ำแต่ละวัน</a:t>
            </a:r>
          </a:p>
          <a:p>
            <a:r>
              <a:rPr lang="th-TH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   ( น้ำหนัก (กก.) </a:t>
            </a:r>
            <a:r>
              <a:rPr lang="en-US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x 2.2 /</a:t>
            </a:r>
            <a:r>
              <a:rPr lang="th-TH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en-US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2</a:t>
            </a:r>
            <a:r>
              <a:rPr lang="th-TH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) </a:t>
            </a:r>
            <a:r>
              <a:rPr lang="en-US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x 30 = </a:t>
            </a:r>
            <a:r>
              <a:rPr lang="th-TH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มิลลิลิตร</a:t>
            </a:r>
          </a:p>
          <a:p>
            <a:endParaRPr lang="th-TH" sz="28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r>
              <a:rPr lang="th-TH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ลองคำนวณปริมาณน้ำจาก น้ำหนักของตัวเอง เราต้องการน้ำเท่าไหร่</a:t>
            </a:r>
            <a:r>
              <a:rPr lang="en-US" sz="28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762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CC53CB-39DE-4388-B412-00969E1A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483518"/>
            <a:ext cx="7524328" cy="884466"/>
          </a:xfrm>
        </p:spPr>
        <p:txBody>
          <a:bodyPr/>
          <a:lstStyle/>
          <a:p>
            <a:r>
              <a:rPr lang="th-TH" sz="6000" dirty="0"/>
              <a:t>แล้วต้องดื่มน้ำอย่างไรดี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687F1BE-FDFB-471B-8558-92BF38E095E6}"/>
              </a:ext>
            </a:extLst>
          </p:cNvPr>
          <p:cNvSpPr txBox="1"/>
          <p:nvPr/>
        </p:nvSpPr>
        <p:spPr>
          <a:xfrm>
            <a:off x="1979712" y="1635646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- </a:t>
            </a:r>
            <a:r>
              <a:rPr lang="th-TH" sz="32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ดื่มน้ำครั้งละน้อย ๆ บ่อยครั้ง </a:t>
            </a:r>
            <a:endParaRPr lang="en-US" sz="32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r>
              <a:rPr lang="en-US" sz="32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-</a:t>
            </a:r>
            <a:r>
              <a:rPr lang="th-TH" sz="32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หลีกเลี่ยงการดื่มน้ำเย็น</a:t>
            </a:r>
            <a:endParaRPr lang="en-US" sz="32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r>
              <a:rPr lang="en-US" sz="32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-</a:t>
            </a:r>
            <a:r>
              <a:rPr lang="th-TH" sz="32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ไม่ทานอาหารควบคู่กับการดื่มน้ำ</a:t>
            </a:r>
            <a:endParaRPr lang="en-US" sz="32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endParaRPr lang="en-US" sz="32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3E2E28C-FB9F-402F-B68F-61935078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416" y="483518"/>
            <a:ext cx="7524328" cy="884466"/>
          </a:xfrm>
        </p:spPr>
        <p:txBody>
          <a:bodyPr/>
          <a:lstStyle/>
          <a:p>
            <a:r>
              <a:rPr lang="th-TH" sz="6000" dirty="0"/>
              <a:t>ถ้าร่างกายขาดน้ำจะเป็นอย่างไร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33C815B-49CD-477E-BD8A-2AAC7A3CD72F}"/>
              </a:ext>
            </a:extLst>
          </p:cNvPr>
          <p:cNvSpPr txBox="1"/>
          <p:nvPr/>
        </p:nvSpPr>
        <p:spPr>
          <a:xfrm>
            <a:off x="2411760" y="1391998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อวัยวะภายในร่างกายทำงานหนักขึ้น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ปวดศีรษะ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คัดจมูก น้ำมูกไหล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เป็นนิ่ว</a:t>
            </a: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โดยเราต้องรู้จักการสังเกตตัวเอง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ปากแห้ง คอแห้ง กระหายน้ำ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ปากแตก ผิวแตก เสียงแหบ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ท้องผูก ร้อนใน</a:t>
            </a:r>
          </a:p>
          <a:p>
            <a:pPr marL="285750" indent="-285750">
              <a:buFontTx/>
              <a:buChar char="-"/>
            </a:pP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ปัสสาวะสีเหลืองเข้ม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7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6D9B52B-48FF-4ACA-B167-8C44D6A3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381996"/>
            <a:ext cx="7524328" cy="884466"/>
          </a:xfrm>
        </p:spPr>
        <p:txBody>
          <a:bodyPr/>
          <a:lstStyle/>
          <a:p>
            <a:r>
              <a:rPr lang="th-TH" sz="6000" dirty="0"/>
              <a:t>แคลอรี/ พลังงานจากอาหาร</a:t>
            </a:r>
            <a:endParaRPr lang="en-US" sz="6000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3F5C02A7-ABBF-4037-9DD2-CB64A6E2BEAF}"/>
              </a:ext>
            </a:extLst>
          </p:cNvPr>
          <p:cNvSpPr txBox="1"/>
          <p:nvPr/>
        </p:nvSpPr>
        <p:spPr>
          <a:xfrm>
            <a:off x="1763688" y="1491630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แคลอรี (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Calorie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)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เป็นหน่วยของพลังงานที่ได้จากอาหาร</a:t>
            </a:r>
          </a:p>
          <a:p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หน่วยวัดพลังงานอาจเป็นแคลอรี (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Cal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)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หรือ กิโลแคลอรี (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Kcal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)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  <a:p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แคลอรี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=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พลังงานที่ต้องใช้ใน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การทำ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ให้น้ำ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กรัม ร้อนขึ้น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องศาเซลเซียส ซึ่งมีค่าประมาณ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4.184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จูล </a:t>
            </a:r>
          </a:p>
          <a:p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กิโลแคลอรี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=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พลังงานที่ต้องใช้ใน</a:t>
            </a:r>
            <a:r>
              <a:rPr lang="th-TH" sz="2400" dirty="0" err="1">
                <a:latin typeface="4805KwangMD_Influenza" panose="02000000000000000000" pitchFamily="2" charset="0"/>
                <a:cs typeface="4805KwangMD_Influenza" panose="02000000000000000000" pitchFamily="2" charset="0"/>
              </a:rPr>
              <a:t>การทำ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ให้น้ำ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กิโลกรัม ร้อนขึ้น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1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องศาเซลเซียส ซึ่งมีค่าประมาณ </a:t>
            </a:r>
            <a:r>
              <a:rPr lang="en-US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4.184</a:t>
            </a:r>
            <a:r>
              <a:rPr lang="th-TH" sz="2400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 กิโลจูล</a:t>
            </a:r>
            <a:endParaRPr lang="en-US" sz="2400" dirty="0">
              <a:latin typeface="4805KwangMD_Influenza" panose="02000000000000000000" pitchFamily="2" charset="0"/>
              <a:cs typeface="4805KwangMD_Influenza" panose="02000000000000000000" pitchFamily="2" charset="0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CFC0B7C-B232-43EF-A83C-6341BF4F6DED}"/>
              </a:ext>
            </a:extLst>
          </p:cNvPr>
          <p:cNvSpPr txBox="1"/>
          <p:nvPr/>
        </p:nvSpPr>
        <p:spPr>
          <a:xfrm>
            <a:off x="539552" y="2076545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4805KwangMD_Influenza" panose="02000000000000000000" pitchFamily="2" charset="0"/>
                <a:cs typeface="4805KwangMD_Influenza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8234233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MAX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AAE4"/>
      </a:accent1>
      <a:accent2>
        <a:srgbClr val="2A81C6"/>
      </a:accent2>
      <a:accent3>
        <a:srgbClr val="2ECAD7"/>
      </a:accent3>
      <a:accent4>
        <a:srgbClr val="CBCBCB"/>
      </a:accent4>
      <a:accent5>
        <a:srgbClr val="CBCBCB"/>
      </a:accent5>
      <a:accent6>
        <a:srgbClr val="576868"/>
      </a:accent6>
      <a:hlink>
        <a:srgbClr val="000000"/>
      </a:hlink>
      <a:folHlink>
        <a:srgbClr val="000000"/>
      </a:folHlink>
    </a:clrScheme>
    <a:fontScheme name="MAX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1857</Words>
  <Application>Microsoft Office PowerPoint</Application>
  <PresentationFormat>นำเสนอทางหน้าจอ (16:9)</PresentationFormat>
  <Paragraphs>221</Paragraphs>
  <Slides>38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38</vt:i4>
      </vt:variant>
    </vt:vector>
  </HeadingPairs>
  <TitlesOfParts>
    <vt:vector size="44" baseType="lpstr">
      <vt:lpstr>맑은 고딕</vt:lpstr>
      <vt:lpstr>4805KwangMD_Influenza</vt:lpstr>
      <vt:lpstr>Arial</vt:lpstr>
      <vt:lpstr>Cover and End Slide Master</vt:lpstr>
      <vt:lpstr>Contents Slide Master</vt:lpstr>
      <vt:lpstr>Section Break Slide Master</vt:lpstr>
      <vt:lpstr>เคมีอาหาร</vt:lpstr>
      <vt:lpstr>Agenda Layout</vt:lpstr>
      <vt:lpstr>งานนำเสนอ PowerPoint</vt:lpstr>
      <vt:lpstr>เกร็ดความรู้เกี่ยวกับน้ำ</vt:lpstr>
      <vt:lpstr>เกร็ดความรู้เกี่ยวกับน้ำ (ต่อ)</vt:lpstr>
      <vt:lpstr>แต่ละวันต้องดื่มน้ำเท่าไหร่</vt:lpstr>
      <vt:lpstr>แล้วต้องดื่มน้ำอย่างไรดี</vt:lpstr>
      <vt:lpstr>ถ้าร่างกายขาดน้ำจะเป็นอย่างไร</vt:lpstr>
      <vt:lpstr>แคลอรี/ พลังงานจากอาหาร</vt:lpstr>
      <vt:lpstr>แคลอรี/ พลังงานจากอาหาร</vt:lpstr>
      <vt:lpstr>แคลอรี/ พลังงานจากอาหาร</vt:lpstr>
      <vt:lpstr>คาร์โบไฮเดรต (Carbohydrate)</vt:lpstr>
      <vt:lpstr>ควรเลือกทานแป้งและน้ำตาลอย่างไร</vt:lpstr>
      <vt:lpstr>ควรเลือกทานแป้งและน้ำตาลอย่างไร</vt:lpstr>
      <vt:lpstr>น้ำอัดลม กินดีไหม ทำไมถึงติดน้ำอัดลม</vt:lpstr>
      <vt:lpstr>อันตรายจากน้ำอัดลม</vt:lpstr>
      <vt:lpstr>อันตรายจากน้ำอัดลม</vt:lpstr>
      <vt:lpstr>Fiber</vt:lpstr>
      <vt:lpstr>Fiber ดีอย่างไร</vt:lpstr>
      <vt:lpstr>Carbohydrate</vt:lpstr>
      <vt:lpstr>Glycaemic index; GI</vt:lpstr>
      <vt:lpstr>Fat</vt:lpstr>
      <vt:lpstr>Cholesterol สร้างโดยตับ</vt:lpstr>
      <vt:lpstr>กินอะไรช่วยลด Cholesteral</vt:lpstr>
      <vt:lpstr>Lipoprotein เกิดจาก Lipid + Protein พบในน้ำเลือด ทำหน้าที่นำ Lipid ไปตามกระแสเลือด</vt:lpstr>
      <vt:lpstr>ไขมัน</vt:lpstr>
      <vt:lpstr>งานนำเสนอ PowerPoint</vt:lpstr>
      <vt:lpstr>ไขมันทรานส์</vt:lpstr>
      <vt:lpstr>ไขมันทรานส์…ร้ายกาจมาก</vt:lpstr>
      <vt:lpstr>L-carnitine เคยได้ยินไหม</vt:lpstr>
      <vt:lpstr>Protein</vt:lpstr>
      <vt:lpstr>Amino</vt:lpstr>
      <vt:lpstr>คุณภาพของโปรตีน</vt:lpstr>
      <vt:lpstr>ปริมาณกรดอะมิโนจำเป็น</vt:lpstr>
      <vt:lpstr>Glutathione เป็นโปรตีน</vt:lpstr>
      <vt:lpstr>Glutathione</vt:lpstr>
      <vt:lpstr>หลักในการกินอาหาร</vt:lpstr>
      <vt:lpstr>Thank you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��ؾ� ��蹻�����԰�آ</cp:lastModifiedBy>
  <cp:revision>135</cp:revision>
  <dcterms:created xsi:type="dcterms:W3CDTF">2016-11-17T01:16:25Z</dcterms:created>
  <dcterms:modified xsi:type="dcterms:W3CDTF">2021-12-07T12:54:19Z</dcterms:modified>
</cp:coreProperties>
</file>